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2"/>
  </p:notesMasterIdLst>
  <p:sldIdLst>
    <p:sldId id="256" r:id="rId2"/>
    <p:sldId id="360" r:id="rId3"/>
    <p:sldId id="352" r:id="rId4"/>
    <p:sldId id="313" r:id="rId5"/>
    <p:sldId id="258" r:id="rId6"/>
    <p:sldId id="260" r:id="rId7"/>
    <p:sldId id="315" r:id="rId8"/>
    <p:sldId id="316" r:id="rId9"/>
    <p:sldId id="269" r:id="rId10"/>
    <p:sldId id="270" r:id="rId11"/>
    <p:sldId id="356" r:id="rId12"/>
    <p:sldId id="358" r:id="rId13"/>
    <p:sldId id="323" r:id="rId14"/>
    <p:sldId id="374" r:id="rId15"/>
    <p:sldId id="317" r:id="rId16"/>
    <p:sldId id="331" r:id="rId17"/>
    <p:sldId id="332" r:id="rId18"/>
    <p:sldId id="333" r:id="rId19"/>
    <p:sldId id="322" r:id="rId20"/>
    <p:sldId id="375" r:id="rId21"/>
    <p:sldId id="320" r:id="rId22"/>
    <p:sldId id="359" r:id="rId23"/>
    <p:sldId id="376" r:id="rId24"/>
    <p:sldId id="378" r:id="rId25"/>
    <p:sldId id="312" r:id="rId26"/>
    <p:sldId id="379" r:id="rId27"/>
    <p:sldId id="380" r:id="rId28"/>
    <p:sldId id="382" r:id="rId29"/>
    <p:sldId id="381" r:id="rId30"/>
    <p:sldId id="288" r:id="rId31"/>
  </p:sldIdLst>
  <p:sldSz cx="9144000" cy="5143500" type="screen16x9"/>
  <p:notesSz cx="6858000" cy="9144000"/>
  <p:embeddedFontLst>
    <p:embeddedFont>
      <p:font typeface="Lucida Sans Unicode" panose="020B0602030504020204" pitchFamily="34" charset="0"/>
      <p:regular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Lexend ExtraBold" panose="020B0604020202020204" charset="0"/>
      <p:bold r:id="rId38"/>
    </p:embeddedFont>
    <p:embeddedFont>
      <p:font typeface="Aldrich" panose="020B0604020202020204" charset="0"/>
      <p:regular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  <p:embeddedFont>
      <p:font typeface="Alata" panose="020B0604020202020204" charset="0"/>
      <p:regular r:id="rId44"/>
    </p:embeddedFont>
    <p:embeddedFont>
      <p:font typeface="DM Sans" panose="020B060402020202020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294"/>
    <a:srgbClr val="7030A0"/>
    <a:srgbClr val="1F8AF5"/>
    <a:srgbClr val="06E87C"/>
    <a:srgbClr val="FE9000"/>
    <a:srgbClr val="31ACFF"/>
    <a:srgbClr val="FF5050"/>
    <a:srgbClr val="F6897A"/>
    <a:srgbClr val="FB5387"/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1E4E6F-D46F-4DFD-8FF0-13BED9135CDE}">
  <a:tblStyle styleId="{F91E4E6F-D46F-4DFD-8FF0-13BED9135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3899" autoAdjust="0"/>
  </p:normalViewPr>
  <p:slideViewPr>
    <p:cSldViewPr snapToGrid="0">
      <p:cViewPr varScale="1">
        <p:scale>
          <a:sx n="87" d="100"/>
          <a:sy n="87" d="100"/>
        </p:scale>
        <p:origin x="10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EDA-451E-856E-40CFE1967A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1EDA-451E-856E-40CFE1967A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BD-4FC0-BCA3-7AEBFCD372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0BD-4FC0-BCA3-7AEBFCD372A2}"/>
              </c:ext>
            </c:extLst>
          </c:dPt>
          <c:dLbls>
            <c:dLbl>
              <c:idx val="0"/>
              <c:layout>
                <c:manualLayout>
                  <c:x val="8.9614338294126947E-2"/>
                  <c:y val="4.80076812289966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1EDA-451E-856E-40CFE1967A45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6.0809729556729079E-2"/>
                  <c:y val="-7.20115218434949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1EDA-451E-856E-40CFE1967A45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84.53</c:v>
                </c:pt>
                <c:pt idx="1">
                  <c:v>15.47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EDA-451E-856E-40CFE1967A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/>
              <a:t>Month</a:t>
            </a:r>
          </a:p>
        </c:rich>
      </c:tx>
      <c:layout>
        <c:manualLayout>
          <c:xMode val="edge"/>
          <c:yMode val="edge"/>
          <c:x val="0.45920156844536492"/>
          <c:y val="3.2344001319025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742419971087703E-2"/>
          <c:y val="0.17859740954511771"/>
          <c:w val="0.90725758002891232"/>
          <c:h val="0.683574482278578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FALSE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Feb</c:v>
                </c:pt>
                <c:pt idx="1">
                  <c:v>Mar</c:v>
                </c:pt>
                <c:pt idx="2">
                  <c:v>May</c:v>
                </c:pt>
                <c:pt idx="3">
                  <c:v>June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  <c:pt idx="7">
                  <c:v>Oct</c:v>
                </c:pt>
                <c:pt idx="8">
                  <c:v>Nov</c:v>
                </c:pt>
                <c:pt idx="9">
                  <c:v>Dec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181</c:v>
                </c:pt>
                <c:pt idx="1">
                  <c:v>1715</c:v>
                </c:pt>
                <c:pt idx="2">
                  <c:v>2999</c:v>
                </c:pt>
                <c:pt idx="3">
                  <c:v>259</c:v>
                </c:pt>
                <c:pt idx="4">
                  <c:v>366</c:v>
                </c:pt>
                <c:pt idx="5">
                  <c:v>357</c:v>
                </c:pt>
                <c:pt idx="6">
                  <c:v>362</c:v>
                </c:pt>
                <c:pt idx="7">
                  <c:v>434</c:v>
                </c:pt>
                <c:pt idx="8">
                  <c:v>2238</c:v>
                </c:pt>
                <c:pt idx="9">
                  <c:v>1511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89-409A-8313-698638AE73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TRUE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Feb</c:v>
                </c:pt>
                <c:pt idx="1">
                  <c:v>Mar</c:v>
                </c:pt>
                <c:pt idx="2">
                  <c:v>May</c:v>
                </c:pt>
                <c:pt idx="3">
                  <c:v>June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  <c:pt idx="7">
                  <c:v>Oct</c:v>
                </c:pt>
                <c:pt idx="8">
                  <c:v>Nov</c:v>
                </c:pt>
                <c:pt idx="9">
                  <c:v>Dec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</c:v>
                </c:pt>
                <c:pt idx="1">
                  <c:v>192</c:v>
                </c:pt>
                <c:pt idx="2">
                  <c:v>365</c:v>
                </c:pt>
                <c:pt idx="3">
                  <c:v>29</c:v>
                </c:pt>
                <c:pt idx="4">
                  <c:v>66</c:v>
                </c:pt>
                <c:pt idx="5">
                  <c:v>76</c:v>
                </c:pt>
                <c:pt idx="6">
                  <c:v>86</c:v>
                </c:pt>
                <c:pt idx="7">
                  <c:v>115</c:v>
                </c:pt>
                <c:pt idx="8">
                  <c:v>760</c:v>
                </c:pt>
                <c:pt idx="9">
                  <c:v>216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989-409A-8313-698638AE7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-11"/>
        <c:axId val="311585296"/>
        <c:axId val="311577456"/>
      </c:barChart>
      <c:catAx>
        <c:axId val="31158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577456"/>
        <c:crosses val="autoZero"/>
        <c:auto val="1"/>
        <c:lblAlgn val="ctr"/>
        <c:lblOffset val="100"/>
        <c:noMultiLvlLbl val="0"/>
      </c:catAx>
      <c:valAx>
        <c:axId val="3115774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Visitors</a:t>
                </a:r>
                <a:endParaRPr lang="en-ID" dirty="0"/>
              </a:p>
            </c:rich>
          </c:tx>
          <c:layout>
            <c:manualLayout>
              <c:xMode val="edge"/>
              <c:yMode val="edge"/>
              <c:x val="5.0318450612325981E-3"/>
              <c:y val="0.418910256921059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58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6972026501117596"/>
          <c:y val="0.10206877394827915"/>
          <c:w val="0.22168265376624319"/>
          <c:h val="6.9936808331200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accent2"/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268385365867028"/>
          <c:y val="0.2443485094224985"/>
          <c:w val="0.82996632271538917"/>
          <c:h val="0.4754871931348574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 Rate</c:v>
                </c:pt>
              </c:strCache>
            </c:strRef>
          </c:tx>
          <c:spPr>
            <a:solidFill>
              <a:schemeClr val="accent1"/>
            </a:solidFill>
            <a:ln w="9525" cap="flat" cmpd="sng" algn="ctr">
              <a:noFill/>
              <a:round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 w="9525" cap="flat" cmpd="sng" algn="ctr">
                <a:noFill/>
                <a:round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DFD-49B5-9440-2669551A17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0.1547</c:v>
                </c:pt>
                <c:pt idx="1">
                  <c:v>0.317</c:v>
                </c:pt>
              </c:numCache>
            </c:numRef>
          </c:val>
          <c:shape val="cylinder"/>
          <c:extLst xmlns:c16r2="http://schemas.microsoft.com/office/drawing/2015/06/chart">
            <c:ext xmlns:c16="http://schemas.microsoft.com/office/drawing/2014/chart" uri="{C3380CC4-5D6E-409C-BE32-E72D297353CC}">
              <c16:uniqueId val="{00000000-5DFD-49B5-9440-2669551A17A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401645016"/>
        <c:axId val="401639136"/>
        <c:axId val="0"/>
      </c:bar3DChart>
      <c:catAx>
        <c:axId val="401645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639136"/>
        <c:crosses val="autoZero"/>
        <c:auto val="1"/>
        <c:lblAlgn val="ctr"/>
        <c:lblOffset val="100"/>
        <c:noMultiLvlLbl val="0"/>
      </c:catAx>
      <c:valAx>
        <c:axId val="40163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645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00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482760-C952-418A-B9AA-C9CC785529A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723CCE8E-D2EC-4780-91E1-6C628D407F24}">
      <dgm:prSet phldrT="[Text]" custT="1"/>
      <dgm:spPr>
        <a:solidFill>
          <a:schemeClr val="accent1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id-ID" sz="1200" b="1" dirty="0">
              <a:solidFill>
                <a:schemeClr val="bg2"/>
              </a:solidFill>
            </a:rPr>
            <a:t>True Negative</a:t>
          </a:r>
        </a:p>
        <a:p>
          <a:r>
            <a:rPr lang="id-ID" sz="1200" b="1" dirty="0">
              <a:solidFill>
                <a:schemeClr val="bg2"/>
              </a:solidFill>
            </a:rPr>
            <a:t>2007</a:t>
          </a:r>
        </a:p>
      </dgm:t>
    </dgm:pt>
    <dgm:pt modelId="{FA182204-F558-4041-A231-A1A21B519BBC}" type="parTrans" cxnId="{E4852423-0BEB-4950-957B-79D0E1E6802F}">
      <dgm:prSet/>
      <dgm:spPr/>
      <dgm:t>
        <a:bodyPr/>
        <a:lstStyle/>
        <a:p>
          <a:endParaRPr lang="id-ID"/>
        </a:p>
      </dgm:t>
    </dgm:pt>
    <dgm:pt modelId="{3AC73943-43EE-4E3F-AACD-CB91C3341098}" type="sibTrans" cxnId="{E4852423-0BEB-4950-957B-79D0E1E6802F}">
      <dgm:prSet/>
      <dgm:spPr/>
      <dgm:t>
        <a:bodyPr/>
        <a:lstStyle/>
        <a:p>
          <a:endParaRPr lang="id-ID"/>
        </a:p>
      </dgm:t>
    </dgm:pt>
    <dgm:pt modelId="{F9832236-412B-498E-AACA-7FB4A7371ABD}">
      <dgm:prSet phldrT="[Text]" custT="1"/>
      <dgm:spPr>
        <a:solidFill>
          <a:srgbClr val="FF5050"/>
        </a:solidFill>
        <a:ln>
          <a:solidFill>
            <a:srgbClr val="FFFFFF"/>
          </a:solidFill>
        </a:ln>
      </dgm:spPr>
      <dgm:t>
        <a:bodyPr/>
        <a:lstStyle/>
        <a:p>
          <a:r>
            <a:rPr lang="id-ID" sz="1200" b="1" dirty="0">
              <a:solidFill>
                <a:schemeClr val="bg2"/>
              </a:solidFill>
            </a:rPr>
            <a:t>False Positive</a:t>
          </a:r>
        </a:p>
        <a:p>
          <a:r>
            <a:rPr lang="id-ID" sz="1200" b="1" dirty="0">
              <a:solidFill>
                <a:schemeClr val="bg2"/>
              </a:solidFill>
            </a:rPr>
            <a:t>87</a:t>
          </a:r>
        </a:p>
      </dgm:t>
    </dgm:pt>
    <dgm:pt modelId="{1C57B8A2-D0C9-4D51-9834-4E7B36E5CFA7}" type="parTrans" cxnId="{8A667526-66B2-47AE-94C4-4D984C975F8A}">
      <dgm:prSet/>
      <dgm:spPr/>
      <dgm:t>
        <a:bodyPr/>
        <a:lstStyle/>
        <a:p>
          <a:endParaRPr lang="id-ID"/>
        </a:p>
      </dgm:t>
    </dgm:pt>
    <dgm:pt modelId="{DC784FF3-0751-4727-A304-789A247AD005}" type="sibTrans" cxnId="{8A667526-66B2-47AE-94C4-4D984C975F8A}">
      <dgm:prSet/>
      <dgm:spPr/>
      <dgm:t>
        <a:bodyPr/>
        <a:lstStyle/>
        <a:p>
          <a:endParaRPr lang="id-ID"/>
        </a:p>
      </dgm:t>
    </dgm:pt>
    <dgm:pt modelId="{59F1FFEC-EABF-4A0E-8DC3-97236FE187B1}">
      <dgm:prSet phldrT="[Text]" custT="1"/>
      <dgm:spPr>
        <a:solidFill>
          <a:srgbClr val="FF0000"/>
        </a:solidFill>
        <a:ln>
          <a:solidFill>
            <a:srgbClr val="FFFFFF"/>
          </a:solidFill>
        </a:ln>
      </dgm:spPr>
      <dgm:t>
        <a:bodyPr/>
        <a:lstStyle/>
        <a:p>
          <a:r>
            <a:rPr lang="id-ID" sz="1200" b="1" dirty="0">
              <a:solidFill>
                <a:schemeClr val="bg2"/>
              </a:solidFill>
            </a:rPr>
            <a:t>False Negative</a:t>
          </a:r>
        </a:p>
        <a:p>
          <a:r>
            <a:rPr lang="id-ID" sz="1200" b="1" dirty="0">
              <a:solidFill>
                <a:schemeClr val="bg2"/>
              </a:solidFill>
            </a:rPr>
            <a:t>148</a:t>
          </a:r>
        </a:p>
      </dgm:t>
    </dgm:pt>
    <dgm:pt modelId="{5A50D9D1-EA77-410B-8084-4401137FA24C}" type="parTrans" cxnId="{EC0E88C3-2BE5-446C-8CF4-E54B93EEE0A1}">
      <dgm:prSet/>
      <dgm:spPr/>
      <dgm:t>
        <a:bodyPr/>
        <a:lstStyle/>
        <a:p>
          <a:endParaRPr lang="id-ID"/>
        </a:p>
      </dgm:t>
    </dgm:pt>
    <dgm:pt modelId="{FB367B54-CD73-46B0-9400-FAAD82DB5C6F}" type="sibTrans" cxnId="{EC0E88C3-2BE5-446C-8CF4-E54B93EEE0A1}">
      <dgm:prSet/>
      <dgm:spPr/>
      <dgm:t>
        <a:bodyPr/>
        <a:lstStyle/>
        <a:p>
          <a:endParaRPr lang="id-ID"/>
        </a:p>
      </dgm:t>
    </dgm:pt>
    <dgm:pt modelId="{FE98D970-A9A1-4E60-9D74-845C8600D7B8}">
      <dgm:prSet phldrT="[Text]" custT="1"/>
      <dgm:spPr>
        <a:ln>
          <a:solidFill>
            <a:srgbClr val="FFFFFF"/>
          </a:solidFill>
        </a:ln>
      </dgm:spPr>
      <dgm:t>
        <a:bodyPr/>
        <a:lstStyle/>
        <a:p>
          <a:r>
            <a:rPr lang="id-ID" sz="1200" b="1" dirty="0">
              <a:solidFill>
                <a:schemeClr val="bg2"/>
              </a:solidFill>
            </a:rPr>
            <a:t>True Positive</a:t>
          </a:r>
        </a:p>
        <a:p>
          <a:r>
            <a:rPr lang="id-ID" sz="1200" b="1" dirty="0">
              <a:solidFill>
                <a:schemeClr val="bg2"/>
              </a:solidFill>
            </a:rPr>
            <a:t>224</a:t>
          </a:r>
        </a:p>
      </dgm:t>
    </dgm:pt>
    <dgm:pt modelId="{793D1E84-C041-498D-8697-2F2932D28FE4}" type="sibTrans" cxnId="{2253F217-54B2-4874-93D2-8EB3E0FF2930}">
      <dgm:prSet/>
      <dgm:spPr/>
      <dgm:t>
        <a:bodyPr/>
        <a:lstStyle/>
        <a:p>
          <a:endParaRPr lang="id-ID"/>
        </a:p>
      </dgm:t>
    </dgm:pt>
    <dgm:pt modelId="{81F7FBBA-C69E-4017-AF0B-1DE96C0CAAE2}" type="parTrans" cxnId="{2253F217-54B2-4874-93D2-8EB3E0FF2930}">
      <dgm:prSet/>
      <dgm:spPr/>
      <dgm:t>
        <a:bodyPr/>
        <a:lstStyle/>
        <a:p>
          <a:endParaRPr lang="id-ID"/>
        </a:p>
      </dgm:t>
    </dgm:pt>
    <dgm:pt modelId="{8DBDBE0E-E395-49B5-9647-F872B9DEEBCD}" type="pres">
      <dgm:prSet presAssocID="{07482760-C952-418A-B9AA-C9CC785529A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420DF7-0588-4460-8823-244068B51BDD}" type="pres">
      <dgm:prSet presAssocID="{723CCE8E-D2EC-4780-91E1-6C628D407F24}" presName="node" presStyleLbl="node1" presStyleIdx="0" presStyleCnt="4" custScaleX="37996" custScaleY="598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5D7C1-D5DE-4F82-BF13-E16CA3C72E25}" type="pres">
      <dgm:prSet presAssocID="{3AC73943-43EE-4E3F-AACD-CB91C3341098}" presName="sibTrans" presStyleCnt="0"/>
      <dgm:spPr/>
    </dgm:pt>
    <dgm:pt modelId="{FBC695ED-E621-49E4-8A7B-80521A408F18}" type="pres">
      <dgm:prSet presAssocID="{F9832236-412B-498E-AACA-7FB4A7371ABD}" presName="node" presStyleLbl="node1" presStyleIdx="1" presStyleCnt="4" custScaleX="37996" custScaleY="59833" custLinFactNeighborX="-10627" custLinFactNeighborY="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D9935-651E-4518-8CC2-E99D3949876D}" type="pres">
      <dgm:prSet presAssocID="{DC784FF3-0751-4727-A304-789A247AD005}" presName="sibTrans" presStyleCnt="0"/>
      <dgm:spPr/>
    </dgm:pt>
    <dgm:pt modelId="{848FC3BD-D599-457A-99BD-9056BC153820}" type="pres">
      <dgm:prSet presAssocID="{59F1FFEC-EABF-4A0E-8DC3-97236FE187B1}" presName="node" presStyleLbl="node1" presStyleIdx="2" presStyleCnt="4" custScaleX="37996" custScaleY="59833" custLinFactNeighborX="-63" custLinFactNeighborY="-187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C2686-2CBF-4646-B44D-E30589A31C70}" type="pres">
      <dgm:prSet presAssocID="{FB367B54-CD73-46B0-9400-FAAD82DB5C6F}" presName="sibTrans" presStyleCnt="0"/>
      <dgm:spPr/>
    </dgm:pt>
    <dgm:pt modelId="{F8A894AE-B0DE-45CF-B99D-B29796E52ECB}" type="pres">
      <dgm:prSet presAssocID="{FE98D970-A9A1-4E60-9D74-845C8600D7B8}" presName="node" presStyleLbl="node1" presStyleIdx="3" presStyleCnt="4" custScaleX="37996" custScaleY="59833" custLinFactNeighborX="-10627" custLinFactNeighborY="-187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53F217-54B2-4874-93D2-8EB3E0FF2930}" srcId="{07482760-C952-418A-B9AA-C9CC785529A2}" destId="{FE98D970-A9A1-4E60-9D74-845C8600D7B8}" srcOrd="3" destOrd="0" parTransId="{81F7FBBA-C69E-4017-AF0B-1DE96C0CAAE2}" sibTransId="{793D1E84-C041-498D-8697-2F2932D28FE4}"/>
    <dgm:cxn modelId="{EC0E88C3-2BE5-446C-8CF4-E54B93EEE0A1}" srcId="{07482760-C952-418A-B9AA-C9CC785529A2}" destId="{59F1FFEC-EABF-4A0E-8DC3-97236FE187B1}" srcOrd="2" destOrd="0" parTransId="{5A50D9D1-EA77-410B-8084-4401137FA24C}" sibTransId="{FB367B54-CD73-46B0-9400-FAAD82DB5C6F}"/>
    <dgm:cxn modelId="{D8206F6B-A81B-4DDB-A85D-8FAD1087639A}" type="presOf" srcId="{723CCE8E-D2EC-4780-91E1-6C628D407F24}" destId="{EE420DF7-0588-4460-8823-244068B51BDD}" srcOrd="0" destOrd="0" presId="urn:microsoft.com/office/officeart/2005/8/layout/default"/>
    <dgm:cxn modelId="{8A667526-66B2-47AE-94C4-4D984C975F8A}" srcId="{07482760-C952-418A-B9AA-C9CC785529A2}" destId="{F9832236-412B-498E-AACA-7FB4A7371ABD}" srcOrd="1" destOrd="0" parTransId="{1C57B8A2-D0C9-4D51-9834-4E7B36E5CFA7}" sibTransId="{DC784FF3-0751-4727-A304-789A247AD005}"/>
    <dgm:cxn modelId="{0367768D-98D8-4F69-ABE2-B7DB7632D224}" type="presOf" srcId="{59F1FFEC-EABF-4A0E-8DC3-97236FE187B1}" destId="{848FC3BD-D599-457A-99BD-9056BC153820}" srcOrd="0" destOrd="0" presId="urn:microsoft.com/office/officeart/2005/8/layout/default"/>
    <dgm:cxn modelId="{8970663B-9DD3-4451-A347-96113D94CFE6}" type="presOf" srcId="{F9832236-412B-498E-AACA-7FB4A7371ABD}" destId="{FBC695ED-E621-49E4-8A7B-80521A408F18}" srcOrd="0" destOrd="0" presId="urn:microsoft.com/office/officeart/2005/8/layout/default"/>
    <dgm:cxn modelId="{130FD710-A81A-47A4-AA5C-6784B435FD54}" type="presOf" srcId="{07482760-C952-418A-B9AA-C9CC785529A2}" destId="{8DBDBE0E-E395-49B5-9647-F872B9DEEBCD}" srcOrd="0" destOrd="0" presId="urn:microsoft.com/office/officeart/2005/8/layout/default"/>
    <dgm:cxn modelId="{6BA3B3B2-02B6-4D45-B43D-A532405572BC}" type="presOf" srcId="{FE98D970-A9A1-4E60-9D74-845C8600D7B8}" destId="{F8A894AE-B0DE-45CF-B99D-B29796E52ECB}" srcOrd="0" destOrd="0" presId="urn:microsoft.com/office/officeart/2005/8/layout/default"/>
    <dgm:cxn modelId="{E4852423-0BEB-4950-957B-79D0E1E6802F}" srcId="{07482760-C952-418A-B9AA-C9CC785529A2}" destId="{723CCE8E-D2EC-4780-91E1-6C628D407F24}" srcOrd="0" destOrd="0" parTransId="{FA182204-F558-4041-A231-A1A21B519BBC}" sibTransId="{3AC73943-43EE-4E3F-AACD-CB91C3341098}"/>
    <dgm:cxn modelId="{4D96C6DC-8642-4BD0-AC0E-2B1DF3C9BAF2}" type="presParOf" srcId="{8DBDBE0E-E395-49B5-9647-F872B9DEEBCD}" destId="{EE420DF7-0588-4460-8823-244068B51BDD}" srcOrd="0" destOrd="0" presId="urn:microsoft.com/office/officeart/2005/8/layout/default"/>
    <dgm:cxn modelId="{872D4211-9BCA-4357-9604-49A9AECC1246}" type="presParOf" srcId="{8DBDBE0E-E395-49B5-9647-F872B9DEEBCD}" destId="{77C5D7C1-D5DE-4F82-BF13-E16CA3C72E25}" srcOrd="1" destOrd="0" presId="urn:microsoft.com/office/officeart/2005/8/layout/default"/>
    <dgm:cxn modelId="{C2FF3B9B-3A14-494F-8C54-BA29138F7AEE}" type="presParOf" srcId="{8DBDBE0E-E395-49B5-9647-F872B9DEEBCD}" destId="{FBC695ED-E621-49E4-8A7B-80521A408F18}" srcOrd="2" destOrd="0" presId="urn:microsoft.com/office/officeart/2005/8/layout/default"/>
    <dgm:cxn modelId="{4CBBF53D-258A-476A-8328-2F4983E9C1F8}" type="presParOf" srcId="{8DBDBE0E-E395-49B5-9647-F872B9DEEBCD}" destId="{442D9935-651E-4518-8CC2-E99D3949876D}" srcOrd="3" destOrd="0" presId="urn:microsoft.com/office/officeart/2005/8/layout/default"/>
    <dgm:cxn modelId="{D3E8F5A5-99CC-4166-B4E0-2F6430FCEC1A}" type="presParOf" srcId="{8DBDBE0E-E395-49B5-9647-F872B9DEEBCD}" destId="{848FC3BD-D599-457A-99BD-9056BC153820}" srcOrd="4" destOrd="0" presId="urn:microsoft.com/office/officeart/2005/8/layout/default"/>
    <dgm:cxn modelId="{3BE03BE6-66CC-48D6-981E-B75745FB80B3}" type="presParOf" srcId="{8DBDBE0E-E395-49B5-9647-F872B9DEEBCD}" destId="{8FEC2686-2CBF-4646-B44D-E30589A31C70}" srcOrd="5" destOrd="0" presId="urn:microsoft.com/office/officeart/2005/8/layout/default"/>
    <dgm:cxn modelId="{497BE658-A7BA-4557-9E76-E5B31F48DF40}" type="presParOf" srcId="{8DBDBE0E-E395-49B5-9647-F872B9DEEBCD}" destId="{F8A894AE-B0DE-45CF-B99D-B29796E52EC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482760-C952-418A-B9AA-C9CC785529A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723CCE8E-D2EC-4780-91E1-6C628D407F24}">
      <dgm:prSet phldrT="[Text]" custT="1"/>
      <dgm:spPr>
        <a:solidFill>
          <a:schemeClr val="accent1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id-ID" sz="1200" b="1" dirty="0">
              <a:solidFill>
                <a:schemeClr val="bg2"/>
              </a:solidFill>
            </a:rPr>
            <a:t>True Negative</a:t>
          </a:r>
        </a:p>
        <a:p>
          <a:r>
            <a:rPr lang="id-ID" sz="1200" b="1" dirty="0">
              <a:solidFill>
                <a:schemeClr val="bg2"/>
              </a:solidFill>
            </a:rPr>
            <a:t>1323</a:t>
          </a:r>
        </a:p>
      </dgm:t>
    </dgm:pt>
    <dgm:pt modelId="{FA182204-F558-4041-A231-A1A21B519BBC}" type="parTrans" cxnId="{E4852423-0BEB-4950-957B-79D0E1E6802F}">
      <dgm:prSet/>
      <dgm:spPr/>
      <dgm:t>
        <a:bodyPr/>
        <a:lstStyle/>
        <a:p>
          <a:endParaRPr lang="id-ID"/>
        </a:p>
      </dgm:t>
    </dgm:pt>
    <dgm:pt modelId="{3AC73943-43EE-4E3F-AACD-CB91C3341098}" type="sibTrans" cxnId="{E4852423-0BEB-4950-957B-79D0E1E6802F}">
      <dgm:prSet/>
      <dgm:spPr/>
      <dgm:t>
        <a:bodyPr/>
        <a:lstStyle/>
        <a:p>
          <a:endParaRPr lang="id-ID"/>
        </a:p>
      </dgm:t>
    </dgm:pt>
    <dgm:pt modelId="{F9832236-412B-498E-AACA-7FB4A7371ABD}">
      <dgm:prSet phldrT="[Text]" custT="1"/>
      <dgm:spPr>
        <a:solidFill>
          <a:srgbClr val="FF5050"/>
        </a:solidFill>
        <a:ln>
          <a:solidFill>
            <a:srgbClr val="FFFFFF"/>
          </a:solidFill>
        </a:ln>
      </dgm:spPr>
      <dgm:t>
        <a:bodyPr/>
        <a:lstStyle/>
        <a:p>
          <a:r>
            <a:rPr lang="id-ID" sz="1200" b="1" dirty="0">
              <a:solidFill>
                <a:schemeClr val="bg2"/>
              </a:solidFill>
            </a:rPr>
            <a:t>False Positive</a:t>
          </a:r>
        </a:p>
        <a:p>
          <a:r>
            <a:rPr lang="id-ID" sz="1200" b="1" dirty="0">
              <a:solidFill>
                <a:schemeClr val="bg2"/>
              </a:solidFill>
            </a:rPr>
            <a:t>771</a:t>
          </a:r>
        </a:p>
      </dgm:t>
    </dgm:pt>
    <dgm:pt modelId="{1C57B8A2-D0C9-4D51-9834-4E7B36E5CFA7}" type="parTrans" cxnId="{8A667526-66B2-47AE-94C4-4D984C975F8A}">
      <dgm:prSet/>
      <dgm:spPr/>
      <dgm:t>
        <a:bodyPr/>
        <a:lstStyle/>
        <a:p>
          <a:endParaRPr lang="id-ID"/>
        </a:p>
      </dgm:t>
    </dgm:pt>
    <dgm:pt modelId="{DC784FF3-0751-4727-A304-789A247AD005}" type="sibTrans" cxnId="{8A667526-66B2-47AE-94C4-4D984C975F8A}">
      <dgm:prSet/>
      <dgm:spPr/>
      <dgm:t>
        <a:bodyPr/>
        <a:lstStyle/>
        <a:p>
          <a:endParaRPr lang="id-ID"/>
        </a:p>
      </dgm:t>
    </dgm:pt>
    <dgm:pt modelId="{59F1FFEC-EABF-4A0E-8DC3-97236FE187B1}">
      <dgm:prSet phldrT="[Text]" custT="1"/>
      <dgm:spPr>
        <a:solidFill>
          <a:srgbClr val="FF0000"/>
        </a:solidFill>
        <a:ln>
          <a:solidFill>
            <a:srgbClr val="FFFFFF"/>
          </a:solidFill>
        </a:ln>
      </dgm:spPr>
      <dgm:t>
        <a:bodyPr/>
        <a:lstStyle/>
        <a:p>
          <a:r>
            <a:rPr lang="id-ID" sz="1200" b="1" dirty="0">
              <a:solidFill>
                <a:schemeClr val="bg2"/>
              </a:solidFill>
            </a:rPr>
            <a:t>False Negative</a:t>
          </a:r>
        </a:p>
        <a:p>
          <a:r>
            <a:rPr lang="id-ID" sz="1200" b="1" dirty="0">
              <a:solidFill>
                <a:schemeClr val="bg2"/>
              </a:solidFill>
            </a:rPr>
            <a:t>14</a:t>
          </a:r>
        </a:p>
      </dgm:t>
    </dgm:pt>
    <dgm:pt modelId="{5A50D9D1-EA77-410B-8084-4401137FA24C}" type="parTrans" cxnId="{EC0E88C3-2BE5-446C-8CF4-E54B93EEE0A1}">
      <dgm:prSet/>
      <dgm:spPr/>
      <dgm:t>
        <a:bodyPr/>
        <a:lstStyle/>
        <a:p>
          <a:endParaRPr lang="id-ID"/>
        </a:p>
      </dgm:t>
    </dgm:pt>
    <dgm:pt modelId="{FB367B54-CD73-46B0-9400-FAAD82DB5C6F}" type="sibTrans" cxnId="{EC0E88C3-2BE5-446C-8CF4-E54B93EEE0A1}">
      <dgm:prSet/>
      <dgm:spPr/>
      <dgm:t>
        <a:bodyPr/>
        <a:lstStyle/>
        <a:p>
          <a:endParaRPr lang="id-ID"/>
        </a:p>
      </dgm:t>
    </dgm:pt>
    <dgm:pt modelId="{FE98D970-A9A1-4E60-9D74-845C8600D7B8}">
      <dgm:prSet phldrT="[Text]" custT="1"/>
      <dgm:spPr>
        <a:ln>
          <a:solidFill>
            <a:srgbClr val="FFFFFF"/>
          </a:solidFill>
        </a:ln>
      </dgm:spPr>
      <dgm:t>
        <a:bodyPr/>
        <a:lstStyle/>
        <a:p>
          <a:r>
            <a:rPr lang="id-ID" sz="1200" b="1" dirty="0">
              <a:solidFill>
                <a:schemeClr val="bg2"/>
              </a:solidFill>
            </a:rPr>
            <a:t>True Positive</a:t>
          </a:r>
        </a:p>
        <a:p>
          <a:r>
            <a:rPr lang="id-ID" sz="1200" b="1" dirty="0">
              <a:solidFill>
                <a:schemeClr val="bg2"/>
              </a:solidFill>
            </a:rPr>
            <a:t>358</a:t>
          </a:r>
        </a:p>
      </dgm:t>
    </dgm:pt>
    <dgm:pt modelId="{793D1E84-C041-498D-8697-2F2932D28FE4}" type="sibTrans" cxnId="{2253F217-54B2-4874-93D2-8EB3E0FF2930}">
      <dgm:prSet/>
      <dgm:spPr/>
      <dgm:t>
        <a:bodyPr/>
        <a:lstStyle/>
        <a:p>
          <a:endParaRPr lang="id-ID"/>
        </a:p>
      </dgm:t>
    </dgm:pt>
    <dgm:pt modelId="{81F7FBBA-C69E-4017-AF0B-1DE96C0CAAE2}" type="parTrans" cxnId="{2253F217-54B2-4874-93D2-8EB3E0FF2930}">
      <dgm:prSet/>
      <dgm:spPr/>
      <dgm:t>
        <a:bodyPr/>
        <a:lstStyle/>
        <a:p>
          <a:endParaRPr lang="id-ID"/>
        </a:p>
      </dgm:t>
    </dgm:pt>
    <dgm:pt modelId="{8DBDBE0E-E395-49B5-9647-F872B9DEEBCD}" type="pres">
      <dgm:prSet presAssocID="{07482760-C952-418A-B9AA-C9CC785529A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420DF7-0588-4460-8823-244068B51BDD}" type="pres">
      <dgm:prSet presAssocID="{723CCE8E-D2EC-4780-91E1-6C628D407F24}" presName="node" presStyleLbl="node1" presStyleIdx="0" presStyleCnt="4" custScaleX="37996" custScaleY="598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5D7C1-D5DE-4F82-BF13-E16CA3C72E25}" type="pres">
      <dgm:prSet presAssocID="{3AC73943-43EE-4E3F-AACD-CB91C3341098}" presName="sibTrans" presStyleCnt="0"/>
      <dgm:spPr/>
    </dgm:pt>
    <dgm:pt modelId="{FBC695ED-E621-49E4-8A7B-80521A408F18}" type="pres">
      <dgm:prSet presAssocID="{F9832236-412B-498E-AACA-7FB4A7371ABD}" presName="node" presStyleLbl="node1" presStyleIdx="1" presStyleCnt="4" custScaleX="37996" custScaleY="59833" custLinFactNeighborX="-10282" custLinFactNeighborY="-2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D9935-651E-4518-8CC2-E99D3949876D}" type="pres">
      <dgm:prSet presAssocID="{DC784FF3-0751-4727-A304-789A247AD005}" presName="sibTrans" presStyleCnt="0"/>
      <dgm:spPr/>
    </dgm:pt>
    <dgm:pt modelId="{848FC3BD-D599-457A-99BD-9056BC153820}" type="pres">
      <dgm:prSet presAssocID="{59F1FFEC-EABF-4A0E-8DC3-97236FE187B1}" presName="node" presStyleLbl="node1" presStyleIdx="2" presStyleCnt="4" custScaleX="37996" custScaleY="59833" custLinFactNeighborX="-63" custLinFactNeighborY="-187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C2686-2CBF-4646-B44D-E30589A31C70}" type="pres">
      <dgm:prSet presAssocID="{FB367B54-CD73-46B0-9400-FAAD82DB5C6F}" presName="sibTrans" presStyleCnt="0"/>
      <dgm:spPr/>
    </dgm:pt>
    <dgm:pt modelId="{F8A894AE-B0DE-45CF-B99D-B29796E52ECB}" type="pres">
      <dgm:prSet presAssocID="{FE98D970-A9A1-4E60-9D74-845C8600D7B8}" presName="node" presStyleLbl="node1" presStyleIdx="3" presStyleCnt="4" custScaleX="37996" custScaleY="59833" custLinFactNeighborX="-10282" custLinFactNeighborY="-187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852423-0BEB-4950-957B-79D0E1E6802F}" srcId="{07482760-C952-418A-B9AA-C9CC785529A2}" destId="{723CCE8E-D2EC-4780-91E1-6C628D407F24}" srcOrd="0" destOrd="0" parTransId="{FA182204-F558-4041-A231-A1A21B519BBC}" sibTransId="{3AC73943-43EE-4E3F-AACD-CB91C3341098}"/>
    <dgm:cxn modelId="{8A667526-66B2-47AE-94C4-4D984C975F8A}" srcId="{07482760-C952-418A-B9AA-C9CC785529A2}" destId="{F9832236-412B-498E-AACA-7FB4A7371ABD}" srcOrd="1" destOrd="0" parTransId="{1C57B8A2-D0C9-4D51-9834-4E7B36E5CFA7}" sibTransId="{DC784FF3-0751-4727-A304-789A247AD005}"/>
    <dgm:cxn modelId="{770D6B62-E073-49EE-B502-157F5EEE4FF2}" type="presOf" srcId="{FE98D970-A9A1-4E60-9D74-845C8600D7B8}" destId="{F8A894AE-B0DE-45CF-B99D-B29796E52ECB}" srcOrd="0" destOrd="0" presId="urn:microsoft.com/office/officeart/2005/8/layout/default"/>
    <dgm:cxn modelId="{EC0E88C3-2BE5-446C-8CF4-E54B93EEE0A1}" srcId="{07482760-C952-418A-B9AA-C9CC785529A2}" destId="{59F1FFEC-EABF-4A0E-8DC3-97236FE187B1}" srcOrd="2" destOrd="0" parTransId="{5A50D9D1-EA77-410B-8084-4401137FA24C}" sibTransId="{FB367B54-CD73-46B0-9400-FAAD82DB5C6F}"/>
    <dgm:cxn modelId="{2253F217-54B2-4874-93D2-8EB3E0FF2930}" srcId="{07482760-C952-418A-B9AA-C9CC785529A2}" destId="{FE98D970-A9A1-4E60-9D74-845C8600D7B8}" srcOrd="3" destOrd="0" parTransId="{81F7FBBA-C69E-4017-AF0B-1DE96C0CAAE2}" sibTransId="{793D1E84-C041-498D-8697-2F2932D28FE4}"/>
    <dgm:cxn modelId="{CAB1DFB8-248C-4768-8661-175B4A5D4957}" type="presOf" srcId="{F9832236-412B-498E-AACA-7FB4A7371ABD}" destId="{FBC695ED-E621-49E4-8A7B-80521A408F18}" srcOrd="0" destOrd="0" presId="urn:microsoft.com/office/officeart/2005/8/layout/default"/>
    <dgm:cxn modelId="{68B7A87E-38A2-43A9-9CB0-E1E60E1C6B9F}" type="presOf" srcId="{07482760-C952-418A-B9AA-C9CC785529A2}" destId="{8DBDBE0E-E395-49B5-9647-F872B9DEEBCD}" srcOrd="0" destOrd="0" presId="urn:microsoft.com/office/officeart/2005/8/layout/default"/>
    <dgm:cxn modelId="{0135D988-4BE1-4E51-A7DF-A8A4612B6153}" type="presOf" srcId="{59F1FFEC-EABF-4A0E-8DC3-97236FE187B1}" destId="{848FC3BD-D599-457A-99BD-9056BC153820}" srcOrd="0" destOrd="0" presId="urn:microsoft.com/office/officeart/2005/8/layout/default"/>
    <dgm:cxn modelId="{56877F5E-41CC-413D-92F9-5C62B81341E6}" type="presOf" srcId="{723CCE8E-D2EC-4780-91E1-6C628D407F24}" destId="{EE420DF7-0588-4460-8823-244068B51BDD}" srcOrd="0" destOrd="0" presId="urn:microsoft.com/office/officeart/2005/8/layout/default"/>
    <dgm:cxn modelId="{CB5FAC39-DEED-4294-AA82-6D57EFB6E6D7}" type="presParOf" srcId="{8DBDBE0E-E395-49B5-9647-F872B9DEEBCD}" destId="{EE420DF7-0588-4460-8823-244068B51BDD}" srcOrd="0" destOrd="0" presId="urn:microsoft.com/office/officeart/2005/8/layout/default"/>
    <dgm:cxn modelId="{F440B172-E7BC-4718-939D-E6B3E8DC133D}" type="presParOf" srcId="{8DBDBE0E-E395-49B5-9647-F872B9DEEBCD}" destId="{77C5D7C1-D5DE-4F82-BF13-E16CA3C72E25}" srcOrd="1" destOrd="0" presId="urn:microsoft.com/office/officeart/2005/8/layout/default"/>
    <dgm:cxn modelId="{210C6E0F-DD89-4BE6-A99F-2FEB90C95F79}" type="presParOf" srcId="{8DBDBE0E-E395-49B5-9647-F872B9DEEBCD}" destId="{FBC695ED-E621-49E4-8A7B-80521A408F18}" srcOrd="2" destOrd="0" presId="urn:microsoft.com/office/officeart/2005/8/layout/default"/>
    <dgm:cxn modelId="{8EBBB2F3-E2F7-460B-9C3F-DA7A6B92CC08}" type="presParOf" srcId="{8DBDBE0E-E395-49B5-9647-F872B9DEEBCD}" destId="{442D9935-651E-4518-8CC2-E99D3949876D}" srcOrd="3" destOrd="0" presId="urn:microsoft.com/office/officeart/2005/8/layout/default"/>
    <dgm:cxn modelId="{B202D67E-9A2D-458C-B25A-3C7980176517}" type="presParOf" srcId="{8DBDBE0E-E395-49B5-9647-F872B9DEEBCD}" destId="{848FC3BD-D599-457A-99BD-9056BC153820}" srcOrd="4" destOrd="0" presId="urn:microsoft.com/office/officeart/2005/8/layout/default"/>
    <dgm:cxn modelId="{87838C2B-7DBB-4F17-9066-B9226CA8FA46}" type="presParOf" srcId="{8DBDBE0E-E395-49B5-9647-F872B9DEEBCD}" destId="{8FEC2686-2CBF-4646-B44D-E30589A31C70}" srcOrd="5" destOrd="0" presId="urn:microsoft.com/office/officeart/2005/8/layout/default"/>
    <dgm:cxn modelId="{9693D5D8-4F2B-4DD1-A326-462173CD42B3}" type="presParOf" srcId="{8DBDBE0E-E395-49B5-9647-F872B9DEEBCD}" destId="{F8A894AE-B0DE-45CF-B99D-B29796E52EC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8029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374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752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1d81ab5e0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1d81ab5e0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554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d81ab5e0f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1d81ab5e0f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951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d81ab5e0f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d81ab5e0f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64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595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90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d81ab5e0f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d81ab5e0f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32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361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48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d81ab5e0f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d81ab5e0f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471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234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898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1d81ab5e0f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1d81ab5e0f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424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1d81ab5e0f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1d81ab5e0f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076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1d81ab5e0f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1d81ab5e0f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627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d81ab5e0f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d81ab5e0f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403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1d81ab5e0f6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1d81ab5e0f6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3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1d81ab5e0f6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1d81ab5e0f6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6339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1d81ab5e0f6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1d81ab5e0f6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297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1d81ab5e0f6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1d81ab5e0f6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5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d81ab5e0f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1d81ab5e0f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380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1d81ab5e0f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1d81ab5e0f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0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90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55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54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1d81ab5e0f6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1d81ab5e0f6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55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d81ab5e0f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d81ab5e0f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54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d81ab5e0f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d81ab5e0f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23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"/>
          <p:cNvSpPr txBox="1">
            <a:spLocks noGrp="1"/>
          </p:cNvSpPr>
          <p:nvPr>
            <p:ph type="title"/>
          </p:nvPr>
        </p:nvSpPr>
        <p:spPr>
          <a:xfrm>
            <a:off x="720000" y="4452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subTitle" idx="1"/>
          </p:nvPr>
        </p:nvSpPr>
        <p:spPr>
          <a:xfrm>
            <a:off x="937700" y="3567875"/>
            <a:ext cx="21753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2"/>
          </p:nvPr>
        </p:nvSpPr>
        <p:spPr>
          <a:xfrm>
            <a:off x="3484422" y="3567875"/>
            <a:ext cx="21753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3"/>
          </p:nvPr>
        </p:nvSpPr>
        <p:spPr>
          <a:xfrm>
            <a:off x="6031150" y="3567875"/>
            <a:ext cx="21753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4"/>
          </p:nvPr>
        </p:nvSpPr>
        <p:spPr>
          <a:xfrm>
            <a:off x="937700" y="3142930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5"/>
          </p:nvPr>
        </p:nvSpPr>
        <p:spPr>
          <a:xfrm>
            <a:off x="3477488" y="3142930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6"/>
          </p:nvPr>
        </p:nvSpPr>
        <p:spPr>
          <a:xfrm>
            <a:off x="6031138" y="3142930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cxnSp>
        <p:nvCxnSpPr>
          <p:cNvPr id="401" name="Google Shape;401;p25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320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966012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2"/>
          </p:nvPr>
        </p:nvSpPr>
        <p:spPr>
          <a:xfrm>
            <a:off x="5677113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3"/>
          </p:nvPr>
        </p:nvSpPr>
        <p:spPr>
          <a:xfrm>
            <a:off x="1966012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4"/>
          </p:nvPr>
        </p:nvSpPr>
        <p:spPr>
          <a:xfrm>
            <a:off x="5677113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hasCustomPrompt="1"/>
          </p:nvPr>
        </p:nvSpPr>
        <p:spPr>
          <a:xfrm>
            <a:off x="1076187" y="16790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5" hasCustomPrompt="1"/>
          </p:nvPr>
        </p:nvSpPr>
        <p:spPr>
          <a:xfrm>
            <a:off x="1076187" y="31585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6" hasCustomPrompt="1"/>
          </p:nvPr>
        </p:nvSpPr>
        <p:spPr>
          <a:xfrm>
            <a:off x="4783500" y="16790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7" hasCustomPrompt="1"/>
          </p:nvPr>
        </p:nvSpPr>
        <p:spPr>
          <a:xfrm>
            <a:off x="4783500" y="31585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9"/>
          </p:nvPr>
        </p:nvSpPr>
        <p:spPr>
          <a:xfrm>
            <a:off x="19660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3"/>
          </p:nvPr>
        </p:nvSpPr>
        <p:spPr>
          <a:xfrm>
            <a:off x="56771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14"/>
          </p:nvPr>
        </p:nvSpPr>
        <p:spPr>
          <a:xfrm>
            <a:off x="19660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5"/>
          </p:nvPr>
        </p:nvSpPr>
        <p:spPr>
          <a:xfrm>
            <a:off x="56771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267" name="Google Shape;267;p13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2782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200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792275" y="975750"/>
            <a:ext cx="997200" cy="98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720000" y="3606538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3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4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4" name="Google Shape;54;p3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2" name="Google Shape;72;p3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4" name="Google Shape;84;p3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081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>
            <a:spLocks noGrp="1"/>
          </p:cNvSpPr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subTitle" idx="1"/>
          </p:nvPr>
        </p:nvSpPr>
        <p:spPr>
          <a:xfrm>
            <a:off x="751275" y="3195474"/>
            <a:ext cx="2407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2"/>
          </p:nvPr>
        </p:nvSpPr>
        <p:spPr>
          <a:xfrm>
            <a:off x="3368232" y="3195474"/>
            <a:ext cx="2407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ubTitle" idx="3"/>
          </p:nvPr>
        </p:nvSpPr>
        <p:spPr>
          <a:xfrm>
            <a:off x="5985189" y="3195474"/>
            <a:ext cx="2407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subTitle" idx="4"/>
          </p:nvPr>
        </p:nvSpPr>
        <p:spPr>
          <a:xfrm>
            <a:off x="751275" y="2712804"/>
            <a:ext cx="240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5"/>
          </p:nvPr>
        </p:nvSpPr>
        <p:spPr>
          <a:xfrm>
            <a:off x="3368232" y="2712804"/>
            <a:ext cx="240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6"/>
          </p:nvPr>
        </p:nvSpPr>
        <p:spPr>
          <a:xfrm>
            <a:off x="5985189" y="2712804"/>
            <a:ext cx="240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cxnSp>
        <p:nvCxnSpPr>
          <p:cNvPr id="392" name="Google Shape;392;p24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84212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>
            <a:spLocks noGrp="1"/>
          </p:cNvSpPr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subTitle" idx="1"/>
          </p:nvPr>
        </p:nvSpPr>
        <p:spPr>
          <a:xfrm>
            <a:off x="971200" y="2147275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8"/>
          <p:cNvSpPr txBox="1">
            <a:spLocks noGrp="1"/>
          </p:cNvSpPr>
          <p:nvPr>
            <p:ph type="subTitle" idx="2"/>
          </p:nvPr>
        </p:nvSpPr>
        <p:spPr>
          <a:xfrm>
            <a:off x="3482875" y="2147275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8"/>
          <p:cNvSpPr txBox="1">
            <a:spLocks noGrp="1"/>
          </p:cNvSpPr>
          <p:nvPr>
            <p:ph type="subTitle" idx="3"/>
          </p:nvPr>
        </p:nvSpPr>
        <p:spPr>
          <a:xfrm>
            <a:off x="971200" y="385930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subTitle" idx="4"/>
          </p:nvPr>
        </p:nvSpPr>
        <p:spPr>
          <a:xfrm>
            <a:off x="3482875" y="385930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8"/>
          <p:cNvSpPr txBox="1">
            <a:spLocks noGrp="1"/>
          </p:cNvSpPr>
          <p:nvPr>
            <p:ph type="subTitle" idx="5"/>
          </p:nvPr>
        </p:nvSpPr>
        <p:spPr>
          <a:xfrm>
            <a:off x="5994536" y="2147275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subTitle" idx="6"/>
          </p:nvPr>
        </p:nvSpPr>
        <p:spPr>
          <a:xfrm>
            <a:off x="5994536" y="385930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7"/>
          </p:nvPr>
        </p:nvSpPr>
        <p:spPr>
          <a:xfrm>
            <a:off x="971200" y="186154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3" name="Google Shape;433;p28"/>
          <p:cNvSpPr txBox="1">
            <a:spLocks noGrp="1"/>
          </p:cNvSpPr>
          <p:nvPr>
            <p:ph type="subTitle" idx="8"/>
          </p:nvPr>
        </p:nvSpPr>
        <p:spPr>
          <a:xfrm>
            <a:off x="3482875" y="186154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4" name="Google Shape;434;p28"/>
          <p:cNvSpPr txBox="1">
            <a:spLocks noGrp="1"/>
          </p:cNvSpPr>
          <p:nvPr>
            <p:ph type="subTitle" idx="9"/>
          </p:nvPr>
        </p:nvSpPr>
        <p:spPr>
          <a:xfrm>
            <a:off x="5994536" y="186154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subTitle" idx="13"/>
          </p:nvPr>
        </p:nvSpPr>
        <p:spPr>
          <a:xfrm>
            <a:off x="971200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14"/>
          </p:nvPr>
        </p:nvSpPr>
        <p:spPr>
          <a:xfrm>
            <a:off x="3482875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subTitle" idx="15"/>
          </p:nvPr>
        </p:nvSpPr>
        <p:spPr>
          <a:xfrm>
            <a:off x="5994536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cxnSp>
        <p:nvCxnSpPr>
          <p:cNvPr id="438" name="Google Shape;438;p28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6419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subTitle" idx="1"/>
          </p:nvPr>
        </p:nvSpPr>
        <p:spPr>
          <a:xfrm>
            <a:off x="4766982" y="1439025"/>
            <a:ext cx="3264300" cy="27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subTitle" idx="2"/>
          </p:nvPr>
        </p:nvSpPr>
        <p:spPr>
          <a:xfrm>
            <a:off x="1112712" y="1439025"/>
            <a:ext cx="3264300" cy="27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3" name="Google Shape;383;p23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022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6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55993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 txBox="1">
            <a:spLocks noGrp="1"/>
          </p:cNvSpPr>
          <p:nvPr>
            <p:ph type="body" idx="1"/>
          </p:nvPr>
        </p:nvSpPr>
        <p:spPr>
          <a:xfrm>
            <a:off x="3290680" y="1766725"/>
            <a:ext cx="51432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 txBox="1">
            <a:spLocks noGrp="1"/>
          </p:cNvSpPr>
          <p:nvPr>
            <p:ph type="body" idx="2"/>
          </p:nvPr>
        </p:nvSpPr>
        <p:spPr>
          <a:xfrm>
            <a:off x="3290680" y="3203925"/>
            <a:ext cx="51432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subTitle" idx="3"/>
          </p:nvPr>
        </p:nvSpPr>
        <p:spPr>
          <a:xfrm>
            <a:off x="3290675" y="1369100"/>
            <a:ext cx="51432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76" name="Google Shape;376;p22"/>
          <p:cNvSpPr txBox="1">
            <a:spLocks noGrp="1"/>
          </p:cNvSpPr>
          <p:nvPr>
            <p:ph type="subTitle" idx="4"/>
          </p:nvPr>
        </p:nvSpPr>
        <p:spPr>
          <a:xfrm>
            <a:off x="3290675" y="2805148"/>
            <a:ext cx="51432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77" name="Google Shape;377;p22"/>
          <p:cNvSpPr txBox="1">
            <a:spLocks noGrp="1"/>
          </p:cNvSpPr>
          <p:nvPr>
            <p:ph type="title"/>
          </p:nvPr>
        </p:nvSpPr>
        <p:spPr>
          <a:xfrm>
            <a:off x="720000" y="4452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2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7189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title"/>
          </p:nvPr>
        </p:nvSpPr>
        <p:spPr>
          <a:xfrm>
            <a:off x="720000" y="1510975"/>
            <a:ext cx="31461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720000" y="2691425"/>
            <a:ext cx="31461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6" name="Google Shape;356;p18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18"/>
          <p:cNvCxnSpPr/>
          <p:nvPr/>
        </p:nvCxnSpPr>
        <p:spPr>
          <a:xfrm rot="10800000">
            <a:off x="776077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2728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2391900" y="33352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896875" y="1230650"/>
            <a:ext cx="5350200" cy="1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1" name="Google Shape;271;p14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2" name="Google Shape;272;p14"/>
          <p:cNvGrpSpPr/>
          <p:nvPr/>
        </p:nvGrpSpPr>
        <p:grpSpPr>
          <a:xfrm>
            <a:off x="720011" y="319100"/>
            <a:ext cx="1368528" cy="300900"/>
            <a:chOff x="7055224" y="4513500"/>
            <a:chExt cx="1368528" cy="300900"/>
          </a:xfrm>
        </p:grpSpPr>
        <p:grpSp>
          <p:nvGrpSpPr>
            <p:cNvPr id="273" name="Google Shape;273;p14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274" name="Google Shape;274;p14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14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14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14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14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14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14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14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14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14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14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14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14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14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14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14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14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91;p14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2" name="Google Shape;292;p14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14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4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14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14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4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14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14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14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14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14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14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04" name="Google Shape;304;p14"/>
          <p:cNvCxnSpPr/>
          <p:nvPr/>
        </p:nvCxnSpPr>
        <p:spPr>
          <a:xfrm rot="10800000">
            <a:off x="7760759" y="4695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>
            <a:spLocks noGrp="1"/>
          </p:cNvSpPr>
          <p:nvPr>
            <p:ph type="title"/>
          </p:nvPr>
        </p:nvSpPr>
        <p:spPr>
          <a:xfrm>
            <a:off x="720000" y="1220250"/>
            <a:ext cx="4086900" cy="17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7"/>
          <p:cNvSpPr txBox="1">
            <a:spLocks noGrp="1"/>
          </p:cNvSpPr>
          <p:nvPr>
            <p:ph type="subTitle" idx="1"/>
          </p:nvPr>
        </p:nvSpPr>
        <p:spPr>
          <a:xfrm>
            <a:off x="720000" y="2991750"/>
            <a:ext cx="40869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7"/>
          <p:cNvSpPr>
            <a:spLocks noGrp="1"/>
          </p:cNvSpPr>
          <p:nvPr>
            <p:ph type="pic" idx="2"/>
          </p:nvPr>
        </p:nvSpPr>
        <p:spPr>
          <a:xfrm>
            <a:off x="5245200" y="1020450"/>
            <a:ext cx="3102600" cy="3102600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351" name="Google Shape;351;p17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17"/>
          <p:cNvCxnSpPr/>
          <p:nvPr/>
        </p:nvCxnSpPr>
        <p:spPr>
          <a:xfrm rot="10800000">
            <a:off x="776077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0"/>
          <p:cNvSpPr txBox="1">
            <a:spLocks noGrp="1"/>
          </p:cNvSpPr>
          <p:nvPr>
            <p:ph type="subTitle" idx="1"/>
          </p:nvPr>
        </p:nvSpPr>
        <p:spPr>
          <a:xfrm>
            <a:off x="1329775" y="3459975"/>
            <a:ext cx="1986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50" name="Google Shape;450;p30"/>
          <p:cNvSpPr txBox="1">
            <a:spLocks noGrp="1"/>
          </p:cNvSpPr>
          <p:nvPr>
            <p:ph type="subTitle" idx="2"/>
          </p:nvPr>
        </p:nvSpPr>
        <p:spPr>
          <a:xfrm>
            <a:off x="3579025" y="3459975"/>
            <a:ext cx="1986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subTitle" idx="3"/>
          </p:nvPr>
        </p:nvSpPr>
        <p:spPr>
          <a:xfrm>
            <a:off x="5828225" y="3459975"/>
            <a:ext cx="1986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52" name="Google Shape;452;p30"/>
          <p:cNvSpPr txBox="1">
            <a:spLocks noGrp="1"/>
          </p:cNvSpPr>
          <p:nvPr>
            <p:ph type="subTitle" idx="4"/>
          </p:nvPr>
        </p:nvSpPr>
        <p:spPr>
          <a:xfrm>
            <a:off x="1329825" y="3866163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30"/>
          <p:cNvSpPr txBox="1">
            <a:spLocks noGrp="1"/>
          </p:cNvSpPr>
          <p:nvPr>
            <p:ph type="subTitle" idx="5"/>
          </p:nvPr>
        </p:nvSpPr>
        <p:spPr>
          <a:xfrm>
            <a:off x="3578997" y="3866163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6"/>
          </p:nvPr>
        </p:nvSpPr>
        <p:spPr>
          <a:xfrm>
            <a:off x="5828225" y="3866163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0"/>
          <p:cNvSpPr txBox="1">
            <a:spLocks noGrp="1"/>
          </p:cNvSpPr>
          <p:nvPr>
            <p:ph type="title" hasCustomPrompt="1"/>
          </p:nvPr>
        </p:nvSpPr>
        <p:spPr>
          <a:xfrm>
            <a:off x="1677475" y="1307188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6" name="Google Shape;456;p30"/>
          <p:cNvSpPr txBox="1">
            <a:spLocks noGrp="1"/>
          </p:cNvSpPr>
          <p:nvPr>
            <p:ph type="title" idx="7" hasCustomPrompt="1"/>
          </p:nvPr>
        </p:nvSpPr>
        <p:spPr>
          <a:xfrm>
            <a:off x="3926700" y="1307188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7" name="Google Shape;457;p30"/>
          <p:cNvSpPr txBox="1">
            <a:spLocks noGrp="1"/>
          </p:cNvSpPr>
          <p:nvPr>
            <p:ph type="title" idx="8" hasCustomPrompt="1"/>
          </p:nvPr>
        </p:nvSpPr>
        <p:spPr>
          <a:xfrm>
            <a:off x="6175925" y="1307188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30"/>
          <p:cNvSpPr txBox="1">
            <a:spLocks noGrp="1"/>
          </p:cNvSpPr>
          <p:nvPr>
            <p:ph type="title" idx="9"/>
          </p:nvPr>
        </p:nvSpPr>
        <p:spPr>
          <a:xfrm>
            <a:off x="720000" y="4452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459" name="Google Shape;459;p30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"/>
          <p:cNvSpPr txBox="1">
            <a:spLocks noGrp="1"/>
          </p:cNvSpPr>
          <p:nvPr>
            <p:ph type="title"/>
          </p:nvPr>
        </p:nvSpPr>
        <p:spPr>
          <a:xfrm>
            <a:off x="46848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" name="Google Shape;462;p31"/>
          <p:cNvSpPr txBox="1">
            <a:spLocks noGrp="1"/>
          </p:cNvSpPr>
          <p:nvPr>
            <p:ph type="title" idx="2" hasCustomPrompt="1"/>
          </p:nvPr>
        </p:nvSpPr>
        <p:spPr>
          <a:xfrm>
            <a:off x="7340200" y="975750"/>
            <a:ext cx="1007700" cy="98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3" name="Google Shape;463;p31"/>
          <p:cNvSpPr txBox="1">
            <a:spLocks noGrp="1"/>
          </p:cNvSpPr>
          <p:nvPr>
            <p:ph type="subTitle" idx="1"/>
          </p:nvPr>
        </p:nvSpPr>
        <p:spPr>
          <a:xfrm>
            <a:off x="5999100" y="3606538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31"/>
          <p:cNvSpPr txBox="1">
            <a:spLocks noGrp="1"/>
          </p:cNvSpPr>
          <p:nvPr>
            <p:ph type="subTitle" idx="3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5" name="Google Shape;465;p31"/>
          <p:cNvSpPr txBox="1">
            <a:spLocks noGrp="1"/>
          </p:cNvSpPr>
          <p:nvPr>
            <p:ph type="subTitle" idx="4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466" name="Google Shape;466;p31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467" name="Google Shape;467;p31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468" name="Google Shape;468;p31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31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31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31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31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31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31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31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31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31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31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31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31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31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31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31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1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1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86" name="Google Shape;486;p31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31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31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31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31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31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31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1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1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1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1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1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98" name="Google Shape;498;p31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501" name="Google Shape;501;p32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2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34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35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545" name="Google Shape;545;p35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46" name="Google Shape;546;p35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35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35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35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35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35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35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35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5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35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35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35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35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35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35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35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35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35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4" name="Google Shape;564;p35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35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35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35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35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35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5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35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35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35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35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35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76" name="Google Shape;576;p35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850" y="1245025"/>
            <a:ext cx="46299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6050" y="3608975"/>
            <a:ext cx="4194900" cy="4758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214377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5861" y="4513500"/>
            <a:ext cx="1368528" cy="300900"/>
            <a:chOff x="7055224" y="4513500"/>
            <a:chExt cx="1368528" cy="30090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" name="Google Shape;33;p2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" name="Google Shape;45;p2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6505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0" r:id="rId2"/>
    <p:sldLayoutId id="2147483663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5" r:id="rId17"/>
    <p:sldLayoutId id="214748369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chart" Target="../charts/char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/>
          <p:cNvSpPr txBox="1">
            <a:spLocks noGrp="1"/>
          </p:cNvSpPr>
          <p:nvPr>
            <p:ph type="subTitle" idx="2"/>
          </p:nvPr>
        </p:nvSpPr>
        <p:spPr>
          <a:xfrm>
            <a:off x="719999" y="471974"/>
            <a:ext cx="2792375" cy="2614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Rakamin Academy Data Science | Batch 30</a:t>
            </a:r>
            <a:endParaRPr dirty="0"/>
          </a:p>
        </p:txBody>
      </p:sp>
      <p:sp>
        <p:nvSpPr>
          <p:cNvPr id="589" name="Google Shape;589;p39"/>
          <p:cNvSpPr txBox="1">
            <a:spLocks noGrp="1"/>
          </p:cNvSpPr>
          <p:nvPr>
            <p:ph type="ctrTitle"/>
          </p:nvPr>
        </p:nvSpPr>
        <p:spPr>
          <a:xfrm>
            <a:off x="561612" y="1292804"/>
            <a:ext cx="46299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ID" sz="4000" dirty="0"/>
              <a:t>ONLINE SHOPPER PURCHASING INTENTION</a:t>
            </a:r>
            <a:endParaRPr sz="4000" dirty="0"/>
          </a:p>
        </p:txBody>
      </p:sp>
      <p:sp>
        <p:nvSpPr>
          <p:cNvPr id="590" name="Google Shape;590;p39"/>
          <p:cNvSpPr txBox="1">
            <a:spLocks noGrp="1"/>
          </p:cNvSpPr>
          <p:nvPr>
            <p:ph type="subTitle" idx="1"/>
          </p:nvPr>
        </p:nvSpPr>
        <p:spPr>
          <a:xfrm>
            <a:off x="1270766" y="3553505"/>
            <a:ext cx="292259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ec-Team</a:t>
            </a:r>
            <a:endParaRPr sz="2400" dirty="0"/>
          </a:p>
        </p:txBody>
      </p:sp>
      <p:grpSp>
        <p:nvGrpSpPr>
          <p:cNvPr id="591" name="Google Shape;591;p39"/>
          <p:cNvGrpSpPr/>
          <p:nvPr/>
        </p:nvGrpSpPr>
        <p:grpSpPr>
          <a:xfrm>
            <a:off x="7889456" y="2235328"/>
            <a:ext cx="673157" cy="753988"/>
            <a:chOff x="1784625" y="2271900"/>
            <a:chExt cx="387875" cy="434450"/>
          </a:xfrm>
        </p:grpSpPr>
        <p:sp>
          <p:nvSpPr>
            <p:cNvPr id="592" name="Google Shape;592;p39"/>
            <p:cNvSpPr/>
            <p:nvPr/>
          </p:nvSpPr>
          <p:spPr>
            <a:xfrm>
              <a:off x="1787250" y="2271900"/>
              <a:ext cx="357775" cy="414950"/>
            </a:xfrm>
            <a:custGeom>
              <a:avLst/>
              <a:gdLst/>
              <a:ahLst/>
              <a:cxnLst/>
              <a:rect l="l" t="t" r="r" b="b"/>
              <a:pathLst>
                <a:path w="14311" h="16598" extrusionOk="0">
                  <a:moveTo>
                    <a:pt x="9769" y="1"/>
                  </a:moveTo>
                  <a:cubicBezTo>
                    <a:pt x="9670" y="1"/>
                    <a:pt x="9570" y="34"/>
                    <a:pt x="9492" y="100"/>
                  </a:cubicBezTo>
                  <a:lnTo>
                    <a:pt x="7908" y="1527"/>
                  </a:lnTo>
                  <a:cubicBezTo>
                    <a:pt x="6717" y="2600"/>
                    <a:pt x="5538" y="3687"/>
                    <a:pt x="4321" y="4734"/>
                  </a:cubicBezTo>
                  <a:cubicBezTo>
                    <a:pt x="3902" y="5101"/>
                    <a:pt x="3863" y="5311"/>
                    <a:pt x="3732" y="5873"/>
                  </a:cubicBezTo>
                  <a:cubicBezTo>
                    <a:pt x="3313" y="7733"/>
                    <a:pt x="2488" y="9487"/>
                    <a:pt x="1310" y="11006"/>
                  </a:cubicBezTo>
                  <a:cubicBezTo>
                    <a:pt x="603" y="11922"/>
                    <a:pt x="0" y="12708"/>
                    <a:pt x="92" y="13912"/>
                  </a:cubicBezTo>
                  <a:cubicBezTo>
                    <a:pt x="118" y="14436"/>
                    <a:pt x="249" y="14959"/>
                    <a:pt x="459" y="15431"/>
                  </a:cubicBezTo>
                  <a:cubicBezTo>
                    <a:pt x="510" y="15546"/>
                    <a:pt x="1135" y="16598"/>
                    <a:pt x="1225" y="16598"/>
                  </a:cubicBezTo>
                  <a:cubicBezTo>
                    <a:pt x="1228" y="16598"/>
                    <a:pt x="1229" y="16597"/>
                    <a:pt x="1231" y="16596"/>
                  </a:cubicBezTo>
                  <a:lnTo>
                    <a:pt x="14310" y="4813"/>
                  </a:lnTo>
                  <a:lnTo>
                    <a:pt x="10081" y="139"/>
                  </a:lnTo>
                  <a:cubicBezTo>
                    <a:pt x="10003" y="47"/>
                    <a:pt x="9887" y="1"/>
                    <a:pt x="9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1818350" y="2391550"/>
              <a:ext cx="354150" cy="314800"/>
            </a:xfrm>
            <a:custGeom>
              <a:avLst/>
              <a:gdLst/>
              <a:ahLst/>
              <a:cxnLst/>
              <a:rect l="l" t="t" r="r" b="b"/>
              <a:pathLst>
                <a:path w="14166" h="12592" extrusionOk="0">
                  <a:moveTo>
                    <a:pt x="13079" y="1"/>
                  </a:moveTo>
                  <a:lnTo>
                    <a:pt x="7777" y="4766"/>
                  </a:lnTo>
                  <a:cubicBezTo>
                    <a:pt x="6599" y="5840"/>
                    <a:pt x="5394" y="6940"/>
                    <a:pt x="4294" y="7908"/>
                  </a:cubicBezTo>
                  <a:lnTo>
                    <a:pt x="236" y="11574"/>
                  </a:lnTo>
                  <a:cubicBezTo>
                    <a:pt x="13" y="11771"/>
                    <a:pt x="0" y="12111"/>
                    <a:pt x="196" y="12334"/>
                  </a:cubicBezTo>
                  <a:lnTo>
                    <a:pt x="275" y="12412"/>
                  </a:lnTo>
                  <a:cubicBezTo>
                    <a:pt x="381" y="12532"/>
                    <a:pt x="525" y="12592"/>
                    <a:pt x="671" y="12592"/>
                  </a:cubicBezTo>
                  <a:cubicBezTo>
                    <a:pt x="795" y="12592"/>
                    <a:pt x="919" y="12549"/>
                    <a:pt x="1021" y="12465"/>
                  </a:cubicBezTo>
                  <a:cubicBezTo>
                    <a:pt x="1283" y="12242"/>
                    <a:pt x="1571" y="11993"/>
                    <a:pt x="1610" y="11954"/>
                  </a:cubicBezTo>
                  <a:cubicBezTo>
                    <a:pt x="4124" y="9715"/>
                    <a:pt x="11456" y="3208"/>
                    <a:pt x="13852" y="1074"/>
                  </a:cubicBezTo>
                  <a:cubicBezTo>
                    <a:pt x="14166" y="786"/>
                    <a:pt x="14048" y="263"/>
                    <a:pt x="13629" y="145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1879550" y="2272050"/>
              <a:ext cx="166950" cy="139750"/>
            </a:xfrm>
            <a:custGeom>
              <a:avLst/>
              <a:gdLst/>
              <a:ahLst/>
              <a:cxnLst/>
              <a:rect l="l" t="t" r="r" b="b"/>
              <a:pathLst>
                <a:path w="6678" h="5590" extrusionOk="0">
                  <a:moveTo>
                    <a:pt x="6125" y="1"/>
                  </a:moveTo>
                  <a:cubicBezTo>
                    <a:pt x="5547" y="1"/>
                    <a:pt x="4167" y="866"/>
                    <a:pt x="2750" y="2149"/>
                  </a:cubicBezTo>
                  <a:cubicBezTo>
                    <a:pt x="1087" y="3642"/>
                    <a:pt x="0" y="5147"/>
                    <a:pt x="315" y="5514"/>
                  </a:cubicBezTo>
                  <a:cubicBezTo>
                    <a:pt x="361" y="5565"/>
                    <a:pt x="435" y="5589"/>
                    <a:pt x="531" y="5589"/>
                  </a:cubicBezTo>
                  <a:cubicBezTo>
                    <a:pt x="1105" y="5589"/>
                    <a:pt x="2491" y="4724"/>
                    <a:pt x="3915" y="3445"/>
                  </a:cubicBezTo>
                  <a:cubicBezTo>
                    <a:pt x="5591" y="1940"/>
                    <a:pt x="6677" y="434"/>
                    <a:pt x="6350" y="81"/>
                  </a:cubicBezTo>
                  <a:cubicBezTo>
                    <a:pt x="6302" y="27"/>
                    <a:pt x="6226" y="1"/>
                    <a:pt x="6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1784625" y="2592200"/>
              <a:ext cx="84475" cy="45525"/>
            </a:xfrm>
            <a:custGeom>
              <a:avLst/>
              <a:gdLst/>
              <a:ahLst/>
              <a:cxnLst/>
              <a:rect l="l" t="t" r="r" b="b"/>
              <a:pathLst>
                <a:path w="3379" h="1821" extrusionOk="0">
                  <a:moveTo>
                    <a:pt x="1" y="0"/>
                  </a:moveTo>
                  <a:lnTo>
                    <a:pt x="1" y="171"/>
                  </a:lnTo>
                  <a:cubicBezTo>
                    <a:pt x="1271" y="210"/>
                    <a:pt x="2462" y="812"/>
                    <a:pt x="3261" y="1820"/>
                  </a:cubicBezTo>
                  <a:lnTo>
                    <a:pt x="3378" y="1715"/>
                  </a:lnTo>
                  <a:cubicBezTo>
                    <a:pt x="2567" y="681"/>
                    <a:pt x="1323" y="5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1840925" y="2388125"/>
              <a:ext cx="62550" cy="132425"/>
            </a:xfrm>
            <a:custGeom>
              <a:avLst/>
              <a:gdLst/>
              <a:ahLst/>
              <a:cxnLst/>
              <a:rect l="l" t="t" r="r" b="b"/>
              <a:pathLst>
                <a:path w="2502" h="5297" extrusionOk="0">
                  <a:moveTo>
                    <a:pt x="1537" y="1"/>
                  </a:moveTo>
                  <a:cubicBezTo>
                    <a:pt x="1505" y="1"/>
                    <a:pt x="1473" y="3"/>
                    <a:pt x="1441" y="7"/>
                  </a:cubicBezTo>
                  <a:cubicBezTo>
                    <a:pt x="668" y="151"/>
                    <a:pt x="747" y="989"/>
                    <a:pt x="747" y="1604"/>
                  </a:cubicBezTo>
                  <a:cubicBezTo>
                    <a:pt x="747" y="2782"/>
                    <a:pt x="498" y="4223"/>
                    <a:pt x="0" y="5296"/>
                  </a:cubicBezTo>
                  <a:lnTo>
                    <a:pt x="2331" y="2599"/>
                  </a:lnTo>
                  <a:cubicBezTo>
                    <a:pt x="2449" y="2167"/>
                    <a:pt x="2501" y="1722"/>
                    <a:pt x="2475" y="1277"/>
                  </a:cubicBezTo>
                  <a:cubicBezTo>
                    <a:pt x="2475" y="963"/>
                    <a:pt x="2383" y="662"/>
                    <a:pt x="2226" y="387"/>
                  </a:cubicBezTo>
                  <a:cubicBezTo>
                    <a:pt x="2073" y="152"/>
                    <a:pt x="1815" y="1"/>
                    <a:pt x="1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1840600" y="2466175"/>
              <a:ext cx="62525" cy="20000"/>
            </a:xfrm>
            <a:custGeom>
              <a:avLst/>
              <a:gdLst/>
              <a:ahLst/>
              <a:cxnLst/>
              <a:rect l="l" t="t" r="r" b="b"/>
              <a:pathLst>
                <a:path w="2501" h="800" extrusionOk="0">
                  <a:moveTo>
                    <a:pt x="40" y="1"/>
                  </a:moveTo>
                  <a:lnTo>
                    <a:pt x="0" y="158"/>
                  </a:lnTo>
                  <a:lnTo>
                    <a:pt x="2462" y="799"/>
                  </a:lnTo>
                  <a:lnTo>
                    <a:pt x="2501" y="64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841900" y="2444900"/>
              <a:ext cx="62550" cy="20000"/>
            </a:xfrm>
            <a:custGeom>
              <a:avLst/>
              <a:gdLst/>
              <a:ahLst/>
              <a:cxnLst/>
              <a:rect l="l" t="t" r="r" b="b"/>
              <a:pathLst>
                <a:path w="2502" h="800" extrusionOk="0">
                  <a:moveTo>
                    <a:pt x="40" y="1"/>
                  </a:moveTo>
                  <a:lnTo>
                    <a:pt x="1" y="158"/>
                  </a:lnTo>
                  <a:lnTo>
                    <a:pt x="2462" y="799"/>
                  </a:lnTo>
                  <a:lnTo>
                    <a:pt x="2501" y="655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1832425" y="2487775"/>
              <a:ext cx="61550" cy="20000"/>
            </a:xfrm>
            <a:custGeom>
              <a:avLst/>
              <a:gdLst/>
              <a:ahLst/>
              <a:cxnLst/>
              <a:rect l="l" t="t" r="r" b="b"/>
              <a:pathLst>
                <a:path w="2462" h="800" extrusionOk="0">
                  <a:moveTo>
                    <a:pt x="26" y="1"/>
                  </a:moveTo>
                  <a:lnTo>
                    <a:pt x="0" y="158"/>
                  </a:lnTo>
                  <a:cubicBezTo>
                    <a:pt x="812" y="315"/>
                    <a:pt x="1623" y="525"/>
                    <a:pt x="2409" y="800"/>
                  </a:cubicBezTo>
                  <a:lnTo>
                    <a:pt x="2461" y="642"/>
                  </a:lnTo>
                  <a:cubicBezTo>
                    <a:pt x="1663" y="368"/>
                    <a:pt x="851" y="145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39"/>
          <p:cNvGrpSpPr/>
          <p:nvPr/>
        </p:nvGrpSpPr>
        <p:grpSpPr>
          <a:xfrm>
            <a:off x="7755690" y="3399036"/>
            <a:ext cx="683353" cy="694764"/>
            <a:chOff x="2247775" y="1520925"/>
            <a:chExt cx="393750" cy="400325"/>
          </a:xfrm>
        </p:grpSpPr>
        <p:sp>
          <p:nvSpPr>
            <p:cNvPr id="601" name="Google Shape;601;p39"/>
            <p:cNvSpPr/>
            <p:nvPr/>
          </p:nvSpPr>
          <p:spPr>
            <a:xfrm>
              <a:off x="2248425" y="1521250"/>
              <a:ext cx="393100" cy="400000"/>
            </a:xfrm>
            <a:custGeom>
              <a:avLst/>
              <a:gdLst/>
              <a:ahLst/>
              <a:cxnLst/>
              <a:rect l="l" t="t" r="r" b="b"/>
              <a:pathLst>
                <a:path w="15724" h="16000" extrusionOk="0">
                  <a:moveTo>
                    <a:pt x="9361" y="1"/>
                  </a:moveTo>
                  <a:lnTo>
                    <a:pt x="0" y="10108"/>
                  </a:lnTo>
                  <a:lnTo>
                    <a:pt x="6363" y="15999"/>
                  </a:lnTo>
                  <a:lnTo>
                    <a:pt x="15724" y="5905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2247775" y="1520925"/>
              <a:ext cx="236650" cy="255000"/>
            </a:xfrm>
            <a:custGeom>
              <a:avLst/>
              <a:gdLst/>
              <a:ahLst/>
              <a:cxnLst/>
              <a:rect l="l" t="t" r="r" b="b"/>
              <a:pathLst>
                <a:path w="9466" h="10200" extrusionOk="0">
                  <a:moveTo>
                    <a:pt x="9309" y="1"/>
                  </a:moveTo>
                  <a:cubicBezTo>
                    <a:pt x="9243" y="289"/>
                    <a:pt x="7908" y="7031"/>
                    <a:pt x="7803" y="7948"/>
                  </a:cubicBezTo>
                  <a:lnTo>
                    <a:pt x="0" y="10042"/>
                  </a:lnTo>
                  <a:lnTo>
                    <a:pt x="39" y="10200"/>
                  </a:lnTo>
                  <a:lnTo>
                    <a:pt x="7973" y="8079"/>
                  </a:lnTo>
                  <a:lnTo>
                    <a:pt x="7973" y="8013"/>
                  </a:lnTo>
                  <a:cubicBezTo>
                    <a:pt x="8012" y="7385"/>
                    <a:pt x="9453" y="105"/>
                    <a:pt x="9466" y="27"/>
                  </a:cubicBezTo>
                  <a:lnTo>
                    <a:pt x="9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4003724" y="1084074"/>
            <a:ext cx="673180" cy="673180"/>
            <a:chOff x="2429425" y="1984725"/>
            <a:chExt cx="239600" cy="239600"/>
          </a:xfrm>
        </p:grpSpPr>
        <p:sp>
          <p:nvSpPr>
            <p:cNvPr id="604" name="Google Shape;604;p39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9"/>
          <p:cNvGrpSpPr/>
          <p:nvPr/>
        </p:nvGrpSpPr>
        <p:grpSpPr>
          <a:xfrm rot="407946">
            <a:off x="7564726" y="654693"/>
            <a:ext cx="907452" cy="839065"/>
            <a:chOff x="1774150" y="1280375"/>
            <a:chExt cx="443200" cy="409800"/>
          </a:xfrm>
        </p:grpSpPr>
        <p:sp>
          <p:nvSpPr>
            <p:cNvPr id="607" name="Google Shape;607;p39"/>
            <p:cNvSpPr/>
            <p:nvPr/>
          </p:nvSpPr>
          <p:spPr>
            <a:xfrm>
              <a:off x="1774150" y="1280375"/>
              <a:ext cx="443200" cy="409800"/>
            </a:xfrm>
            <a:custGeom>
              <a:avLst/>
              <a:gdLst/>
              <a:ahLst/>
              <a:cxnLst/>
              <a:rect l="l" t="t" r="r" b="b"/>
              <a:pathLst>
                <a:path w="17728" h="16392" extrusionOk="0">
                  <a:moveTo>
                    <a:pt x="6625" y="0"/>
                  </a:moveTo>
                  <a:lnTo>
                    <a:pt x="6625" y="0"/>
                  </a:lnTo>
                  <a:cubicBezTo>
                    <a:pt x="4661" y="26"/>
                    <a:pt x="2986" y="406"/>
                    <a:pt x="1716" y="2566"/>
                  </a:cubicBezTo>
                  <a:cubicBezTo>
                    <a:pt x="956" y="3823"/>
                    <a:pt x="485" y="5237"/>
                    <a:pt x="1" y="6625"/>
                  </a:cubicBezTo>
                  <a:cubicBezTo>
                    <a:pt x="1166" y="6913"/>
                    <a:pt x="2370" y="7057"/>
                    <a:pt x="3562" y="7096"/>
                  </a:cubicBezTo>
                  <a:cubicBezTo>
                    <a:pt x="3405" y="7096"/>
                    <a:pt x="3444" y="15802"/>
                    <a:pt x="3444" y="16391"/>
                  </a:cubicBezTo>
                  <a:lnTo>
                    <a:pt x="14297" y="16391"/>
                  </a:lnTo>
                  <a:cubicBezTo>
                    <a:pt x="14297" y="15789"/>
                    <a:pt x="14337" y="7096"/>
                    <a:pt x="14179" y="7096"/>
                  </a:cubicBezTo>
                  <a:cubicBezTo>
                    <a:pt x="15371" y="7057"/>
                    <a:pt x="16562" y="6913"/>
                    <a:pt x="17727" y="6625"/>
                  </a:cubicBezTo>
                  <a:cubicBezTo>
                    <a:pt x="17256" y="5237"/>
                    <a:pt x="16772" y="3823"/>
                    <a:pt x="16012" y="2566"/>
                  </a:cubicBezTo>
                  <a:cubicBezTo>
                    <a:pt x="14742" y="406"/>
                    <a:pt x="13067" y="26"/>
                    <a:pt x="11103" y="0"/>
                  </a:cubicBezTo>
                  <a:lnTo>
                    <a:pt x="11103" y="0"/>
                  </a:lnTo>
                  <a:cubicBezTo>
                    <a:pt x="11142" y="157"/>
                    <a:pt x="11155" y="314"/>
                    <a:pt x="11155" y="471"/>
                  </a:cubicBezTo>
                  <a:cubicBezTo>
                    <a:pt x="11155" y="1741"/>
                    <a:pt x="10134" y="2762"/>
                    <a:pt x="8864" y="2762"/>
                  </a:cubicBezTo>
                  <a:cubicBezTo>
                    <a:pt x="7594" y="2762"/>
                    <a:pt x="6573" y="1741"/>
                    <a:pt x="6573" y="471"/>
                  </a:cubicBezTo>
                  <a:cubicBezTo>
                    <a:pt x="6573" y="314"/>
                    <a:pt x="6586" y="157"/>
                    <a:pt x="6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1859900" y="1386975"/>
              <a:ext cx="22300" cy="73425"/>
            </a:xfrm>
            <a:custGeom>
              <a:avLst/>
              <a:gdLst/>
              <a:ahLst/>
              <a:cxnLst/>
              <a:rect l="l" t="t" r="r" b="b"/>
              <a:pathLst>
                <a:path w="892" h="2937" extrusionOk="0">
                  <a:moveTo>
                    <a:pt x="804" y="1"/>
                  </a:moveTo>
                  <a:cubicBezTo>
                    <a:pt x="769" y="1"/>
                    <a:pt x="734" y="24"/>
                    <a:pt x="734" y="56"/>
                  </a:cubicBezTo>
                  <a:lnTo>
                    <a:pt x="1" y="2845"/>
                  </a:lnTo>
                  <a:cubicBezTo>
                    <a:pt x="1" y="2884"/>
                    <a:pt x="14" y="2924"/>
                    <a:pt x="66" y="2937"/>
                  </a:cubicBezTo>
                  <a:lnTo>
                    <a:pt x="79" y="2937"/>
                  </a:lnTo>
                  <a:cubicBezTo>
                    <a:pt x="119" y="2937"/>
                    <a:pt x="158" y="2910"/>
                    <a:pt x="158" y="2884"/>
                  </a:cubicBezTo>
                  <a:lnTo>
                    <a:pt x="891" y="96"/>
                  </a:lnTo>
                  <a:cubicBezTo>
                    <a:pt x="891" y="56"/>
                    <a:pt x="865" y="4"/>
                    <a:pt x="826" y="4"/>
                  </a:cubicBezTo>
                  <a:cubicBezTo>
                    <a:pt x="819" y="2"/>
                    <a:pt x="811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2101125" y="1392925"/>
              <a:ext cx="31125" cy="66175"/>
            </a:xfrm>
            <a:custGeom>
              <a:avLst/>
              <a:gdLst/>
              <a:ahLst/>
              <a:cxnLst/>
              <a:rect l="l" t="t" r="r" b="b"/>
              <a:pathLst>
                <a:path w="1245" h="2647" extrusionOk="0">
                  <a:moveTo>
                    <a:pt x="101" y="1"/>
                  </a:moveTo>
                  <a:cubicBezTo>
                    <a:pt x="85" y="1"/>
                    <a:pt x="68" y="5"/>
                    <a:pt x="53" y="15"/>
                  </a:cubicBezTo>
                  <a:cubicBezTo>
                    <a:pt x="14" y="41"/>
                    <a:pt x="1" y="93"/>
                    <a:pt x="27" y="120"/>
                  </a:cubicBezTo>
                  <a:cubicBezTo>
                    <a:pt x="551" y="866"/>
                    <a:pt x="904" y="1704"/>
                    <a:pt x="1074" y="2581"/>
                  </a:cubicBezTo>
                  <a:cubicBezTo>
                    <a:pt x="1087" y="2620"/>
                    <a:pt x="1127" y="2646"/>
                    <a:pt x="1153" y="2646"/>
                  </a:cubicBezTo>
                  <a:lnTo>
                    <a:pt x="1179" y="2646"/>
                  </a:lnTo>
                  <a:cubicBezTo>
                    <a:pt x="1218" y="2633"/>
                    <a:pt x="1244" y="2594"/>
                    <a:pt x="1231" y="2555"/>
                  </a:cubicBezTo>
                  <a:cubicBezTo>
                    <a:pt x="1048" y="1651"/>
                    <a:pt x="695" y="787"/>
                    <a:pt x="158" y="28"/>
                  </a:cubicBezTo>
                  <a:cubicBezTo>
                    <a:pt x="150" y="12"/>
                    <a:pt x="12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9"/>
          <p:cNvGrpSpPr/>
          <p:nvPr/>
        </p:nvGrpSpPr>
        <p:grpSpPr>
          <a:xfrm>
            <a:off x="6393794" y="1058716"/>
            <a:ext cx="802712" cy="723877"/>
            <a:chOff x="1078950" y="1619675"/>
            <a:chExt cx="462525" cy="417100"/>
          </a:xfrm>
        </p:grpSpPr>
        <p:sp>
          <p:nvSpPr>
            <p:cNvPr id="611" name="Google Shape;611;p39"/>
            <p:cNvSpPr/>
            <p:nvPr/>
          </p:nvSpPr>
          <p:spPr>
            <a:xfrm>
              <a:off x="1078950" y="1619675"/>
              <a:ext cx="462525" cy="417100"/>
            </a:xfrm>
            <a:custGeom>
              <a:avLst/>
              <a:gdLst/>
              <a:ahLst/>
              <a:cxnLst/>
              <a:rect l="l" t="t" r="r" b="b"/>
              <a:pathLst>
                <a:path w="18501" h="16684" extrusionOk="0">
                  <a:moveTo>
                    <a:pt x="8236" y="0"/>
                  </a:moveTo>
                  <a:cubicBezTo>
                    <a:pt x="7952" y="0"/>
                    <a:pt x="7668" y="10"/>
                    <a:pt x="7385" y="31"/>
                  </a:cubicBezTo>
                  <a:cubicBezTo>
                    <a:pt x="5002" y="214"/>
                    <a:pt x="3968" y="1484"/>
                    <a:pt x="3104" y="3147"/>
                  </a:cubicBezTo>
                  <a:cubicBezTo>
                    <a:pt x="4361" y="3474"/>
                    <a:pt x="5054" y="4822"/>
                    <a:pt x="4609" y="6040"/>
                  </a:cubicBezTo>
                  <a:cubicBezTo>
                    <a:pt x="4275" y="6928"/>
                    <a:pt x="3440" y="7461"/>
                    <a:pt x="2560" y="7461"/>
                  </a:cubicBezTo>
                  <a:cubicBezTo>
                    <a:pt x="2233" y="7461"/>
                    <a:pt x="1900" y="7387"/>
                    <a:pt x="1585" y="7231"/>
                  </a:cubicBezTo>
                  <a:cubicBezTo>
                    <a:pt x="1454" y="7166"/>
                    <a:pt x="1323" y="7087"/>
                    <a:pt x="1205" y="6996"/>
                  </a:cubicBezTo>
                  <a:lnTo>
                    <a:pt x="1205" y="6996"/>
                  </a:lnTo>
                  <a:cubicBezTo>
                    <a:pt x="394" y="8685"/>
                    <a:pt x="1" y="10282"/>
                    <a:pt x="1310" y="12285"/>
                  </a:cubicBezTo>
                  <a:cubicBezTo>
                    <a:pt x="2069" y="13476"/>
                    <a:pt x="3077" y="14471"/>
                    <a:pt x="4072" y="15479"/>
                  </a:cubicBezTo>
                  <a:cubicBezTo>
                    <a:pt x="4806" y="14602"/>
                    <a:pt x="5447" y="13633"/>
                    <a:pt x="5971" y="12625"/>
                  </a:cubicBezTo>
                  <a:lnTo>
                    <a:pt x="5971" y="12625"/>
                  </a:lnTo>
                  <a:cubicBezTo>
                    <a:pt x="5905" y="12769"/>
                    <a:pt x="13381" y="16422"/>
                    <a:pt x="13892" y="16684"/>
                  </a:cubicBezTo>
                  <a:lnTo>
                    <a:pt x="18500" y="7389"/>
                  </a:lnTo>
                  <a:cubicBezTo>
                    <a:pt x="17985" y="7131"/>
                    <a:pt x="10795" y="3536"/>
                    <a:pt x="10485" y="3536"/>
                  </a:cubicBezTo>
                  <a:cubicBezTo>
                    <a:pt x="10479" y="3536"/>
                    <a:pt x="10476" y="3537"/>
                    <a:pt x="10475" y="3539"/>
                  </a:cubicBezTo>
                  <a:cubicBezTo>
                    <a:pt x="10959" y="2505"/>
                    <a:pt x="11339" y="1419"/>
                    <a:pt x="11600" y="293"/>
                  </a:cubicBezTo>
                  <a:cubicBezTo>
                    <a:pt x="10483" y="146"/>
                    <a:pt x="9357" y="0"/>
                    <a:pt x="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173625" y="1889650"/>
              <a:ext cx="56900" cy="48950"/>
            </a:xfrm>
            <a:custGeom>
              <a:avLst/>
              <a:gdLst/>
              <a:ahLst/>
              <a:cxnLst/>
              <a:rect l="l" t="t" r="r" b="b"/>
              <a:pathLst>
                <a:path w="2276" h="1958" extrusionOk="0">
                  <a:moveTo>
                    <a:pt x="118" y="0"/>
                  </a:moveTo>
                  <a:cubicBezTo>
                    <a:pt x="54" y="0"/>
                    <a:pt x="1" y="86"/>
                    <a:pt x="63" y="137"/>
                  </a:cubicBezTo>
                  <a:lnTo>
                    <a:pt x="2145" y="1944"/>
                  </a:lnTo>
                  <a:cubicBezTo>
                    <a:pt x="2158" y="1957"/>
                    <a:pt x="2171" y="1957"/>
                    <a:pt x="2197" y="1957"/>
                  </a:cubicBezTo>
                  <a:cubicBezTo>
                    <a:pt x="2210" y="1957"/>
                    <a:pt x="2236" y="1957"/>
                    <a:pt x="2249" y="1931"/>
                  </a:cubicBezTo>
                  <a:cubicBezTo>
                    <a:pt x="2276" y="1905"/>
                    <a:pt x="2276" y="1853"/>
                    <a:pt x="2249" y="1813"/>
                  </a:cubicBezTo>
                  <a:lnTo>
                    <a:pt x="168" y="20"/>
                  </a:lnTo>
                  <a:cubicBezTo>
                    <a:pt x="151" y="6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274350" y="1699100"/>
              <a:ext cx="69100" cy="9400"/>
            </a:xfrm>
            <a:custGeom>
              <a:avLst/>
              <a:gdLst/>
              <a:ahLst/>
              <a:cxnLst/>
              <a:rect l="l" t="t" r="r" b="b"/>
              <a:pathLst>
                <a:path w="2764" h="376" extrusionOk="0">
                  <a:moveTo>
                    <a:pt x="1063" y="0"/>
                  </a:moveTo>
                  <a:cubicBezTo>
                    <a:pt x="735" y="0"/>
                    <a:pt x="407" y="25"/>
                    <a:pt x="79" y="74"/>
                  </a:cubicBezTo>
                  <a:cubicBezTo>
                    <a:pt x="40" y="74"/>
                    <a:pt x="1" y="114"/>
                    <a:pt x="14" y="153"/>
                  </a:cubicBezTo>
                  <a:cubicBezTo>
                    <a:pt x="27" y="205"/>
                    <a:pt x="66" y="232"/>
                    <a:pt x="106" y="232"/>
                  </a:cubicBezTo>
                  <a:cubicBezTo>
                    <a:pt x="413" y="184"/>
                    <a:pt x="723" y="161"/>
                    <a:pt x="1032" y="161"/>
                  </a:cubicBezTo>
                  <a:cubicBezTo>
                    <a:pt x="1577" y="161"/>
                    <a:pt x="2119" y="233"/>
                    <a:pt x="2645" y="376"/>
                  </a:cubicBezTo>
                  <a:lnTo>
                    <a:pt x="2672" y="376"/>
                  </a:lnTo>
                  <a:cubicBezTo>
                    <a:pt x="2711" y="376"/>
                    <a:pt x="2737" y="349"/>
                    <a:pt x="2750" y="310"/>
                  </a:cubicBezTo>
                  <a:cubicBezTo>
                    <a:pt x="2763" y="271"/>
                    <a:pt x="2737" y="232"/>
                    <a:pt x="2698" y="218"/>
                  </a:cubicBezTo>
                  <a:cubicBezTo>
                    <a:pt x="2157" y="71"/>
                    <a:pt x="1611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9"/>
          <p:cNvGrpSpPr/>
          <p:nvPr/>
        </p:nvGrpSpPr>
        <p:grpSpPr>
          <a:xfrm>
            <a:off x="6897639" y="1739844"/>
            <a:ext cx="714071" cy="538612"/>
            <a:chOff x="1056050" y="2184175"/>
            <a:chExt cx="411450" cy="310350"/>
          </a:xfrm>
        </p:grpSpPr>
        <p:sp>
          <p:nvSpPr>
            <p:cNvPr id="615" name="Google Shape;615;p39"/>
            <p:cNvSpPr/>
            <p:nvPr/>
          </p:nvSpPr>
          <p:spPr>
            <a:xfrm>
              <a:off x="1056050" y="2184175"/>
              <a:ext cx="411450" cy="310350"/>
            </a:xfrm>
            <a:custGeom>
              <a:avLst/>
              <a:gdLst/>
              <a:ahLst/>
              <a:cxnLst/>
              <a:rect l="l" t="t" r="r" b="b"/>
              <a:pathLst>
                <a:path w="16458" h="12414" extrusionOk="0">
                  <a:moveTo>
                    <a:pt x="13881" y="0"/>
                  </a:moveTo>
                  <a:cubicBezTo>
                    <a:pt x="13867" y="0"/>
                    <a:pt x="13852" y="3"/>
                    <a:pt x="13839" y="9"/>
                  </a:cubicBezTo>
                  <a:lnTo>
                    <a:pt x="118" y="4211"/>
                  </a:lnTo>
                  <a:cubicBezTo>
                    <a:pt x="40" y="4237"/>
                    <a:pt x="0" y="4316"/>
                    <a:pt x="27" y="4381"/>
                  </a:cubicBezTo>
                  <a:lnTo>
                    <a:pt x="2449" y="12315"/>
                  </a:lnTo>
                  <a:cubicBezTo>
                    <a:pt x="2470" y="12369"/>
                    <a:pt x="2527" y="12414"/>
                    <a:pt x="2590" y="12414"/>
                  </a:cubicBezTo>
                  <a:cubicBezTo>
                    <a:pt x="2604" y="12414"/>
                    <a:pt x="2618" y="12411"/>
                    <a:pt x="2632" y="12407"/>
                  </a:cubicBezTo>
                  <a:lnTo>
                    <a:pt x="16353" y="8191"/>
                  </a:lnTo>
                  <a:cubicBezTo>
                    <a:pt x="16418" y="8178"/>
                    <a:pt x="16457" y="8099"/>
                    <a:pt x="16444" y="8021"/>
                  </a:cubicBezTo>
                  <a:lnTo>
                    <a:pt x="14009" y="100"/>
                  </a:lnTo>
                  <a:cubicBezTo>
                    <a:pt x="13988" y="38"/>
                    <a:pt x="13935" y="0"/>
                    <a:pt x="13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102525" y="2336900"/>
              <a:ext cx="357125" cy="131275"/>
            </a:xfrm>
            <a:custGeom>
              <a:avLst/>
              <a:gdLst/>
              <a:ahLst/>
              <a:cxnLst/>
              <a:rect l="l" t="t" r="r" b="b"/>
              <a:pathLst>
                <a:path w="14285" h="5251" extrusionOk="0">
                  <a:moveTo>
                    <a:pt x="13996" y="0"/>
                  </a:moveTo>
                  <a:lnTo>
                    <a:pt x="0" y="4282"/>
                  </a:lnTo>
                  <a:lnTo>
                    <a:pt x="302" y="5250"/>
                  </a:lnTo>
                  <a:lnTo>
                    <a:pt x="14284" y="956"/>
                  </a:lnTo>
                  <a:lnTo>
                    <a:pt x="13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1085175" y="2281175"/>
              <a:ext cx="92975" cy="67950"/>
            </a:xfrm>
            <a:custGeom>
              <a:avLst/>
              <a:gdLst/>
              <a:ahLst/>
              <a:cxnLst/>
              <a:rect l="l" t="t" r="r" b="b"/>
              <a:pathLst>
                <a:path w="3719" h="2718" extrusionOk="0">
                  <a:moveTo>
                    <a:pt x="3117" y="0"/>
                  </a:moveTo>
                  <a:cubicBezTo>
                    <a:pt x="3108" y="0"/>
                    <a:pt x="3099" y="2"/>
                    <a:pt x="3090" y="4"/>
                  </a:cubicBezTo>
                  <a:lnTo>
                    <a:pt x="79" y="933"/>
                  </a:lnTo>
                  <a:cubicBezTo>
                    <a:pt x="27" y="946"/>
                    <a:pt x="1" y="999"/>
                    <a:pt x="14" y="1051"/>
                  </a:cubicBezTo>
                  <a:lnTo>
                    <a:pt x="498" y="2648"/>
                  </a:lnTo>
                  <a:cubicBezTo>
                    <a:pt x="509" y="2692"/>
                    <a:pt x="556" y="2717"/>
                    <a:pt x="601" y="2717"/>
                  </a:cubicBezTo>
                  <a:cubicBezTo>
                    <a:pt x="611" y="2717"/>
                    <a:pt x="620" y="2716"/>
                    <a:pt x="629" y="2714"/>
                  </a:cubicBezTo>
                  <a:lnTo>
                    <a:pt x="3640" y="1784"/>
                  </a:lnTo>
                  <a:cubicBezTo>
                    <a:pt x="3693" y="1771"/>
                    <a:pt x="3719" y="1719"/>
                    <a:pt x="3706" y="1666"/>
                  </a:cubicBezTo>
                  <a:lnTo>
                    <a:pt x="3208" y="69"/>
                  </a:lnTo>
                  <a:cubicBezTo>
                    <a:pt x="3197" y="26"/>
                    <a:pt x="3160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115950" y="2370600"/>
              <a:ext cx="124400" cy="55025"/>
            </a:xfrm>
            <a:custGeom>
              <a:avLst/>
              <a:gdLst/>
              <a:ahLst/>
              <a:cxnLst/>
              <a:rect l="l" t="t" r="r" b="b"/>
              <a:pathLst>
                <a:path w="4976" h="2201" extrusionOk="0">
                  <a:moveTo>
                    <a:pt x="4753" y="1"/>
                  </a:moveTo>
                  <a:lnTo>
                    <a:pt x="0" y="1454"/>
                  </a:lnTo>
                  <a:lnTo>
                    <a:pt x="236" y="2200"/>
                  </a:lnTo>
                  <a:lnTo>
                    <a:pt x="4975" y="747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39"/>
          <p:cNvSpPr/>
          <p:nvPr/>
        </p:nvSpPr>
        <p:spPr>
          <a:xfrm>
            <a:off x="5769822" y="515687"/>
            <a:ext cx="302237" cy="568376"/>
          </a:xfrm>
          <a:custGeom>
            <a:avLst/>
            <a:gdLst/>
            <a:ahLst/>
            <a:cxnLst/>
            <a:rect l="l" t="t" r="r" b="b"/>
            <a:pathLst>
              <a:path w="6966" h="13100" extrusionOk="0">
                <a:moveTo>
                  <a:pt x="5945" y="0"/>
                </a:moveTo>
                <a:cubicBezTo>
                  <a:pt x="5682" y="0"/>
                  <a:pt x="5397" y="64"/>
                  <a:pt x="5133" y="138"/>
                </a:cubicBezTo>
                <a:cubicBezTo>
                  <a:pt x="3313" y="623"/>
                  <a:pt x="1624" y="2181"/>
                  <a:pt x="1" y="3150"/>
                </a:cubicBezTo>
                <a:lnTo>
                  <a:pt x="407" y="3974"/>
                </a:lnTo>
                <a:cubicBezTo>
                  <a:pt x="564" y="3909"/>
                  <a:pt x="708" y="3830"/>
                  <a:pt x="839" y="3752"/>
                </a:cubicBezTo>
                <a:cubicBezTo>
                  <a:pt x="1559" y="3320"/>
                  <a:pt x="2331" y="3006"/>
                  <a:pt x="3156" y="2835"/>
                </a:cubicBezTo>
                <a:lnTo>
                  <a:pt x="3156" y="2835"/>
                </a:lnTo>
                <a:cubicBezTo>
                  <a:pt x="3392" y="3726"/>
                  <a:pt x="2842" y="4655"/>
                  <a:pt x="2527" y="5467"/>
                </a:cubicBezTo>
                <a:cubicBezTo>
                  <a:pt x="2357" y="5860"/>
                  <a:pt x="2108" y="6370"/>
                  <a:pt x="2082" y="6815"/>
                </a:cubicBezTo>
                <a:cubicBezTo>
                  <a:pt x="2056" y="7680"/>
                  <a:pt x="2593" y="8491"/>
                  <a:pt x="2999" y="9211"/>
                </a:cubicBezTo>
                <a:cubicBezTo>
                  <a:pt x="3405" y="9944"/>
                  <a:pt x="3797" y="10665"/>
                  <a:pt x="4203" y="11385"/>
                </a:cubicBezTo>
                <a:cubicBezTo>
                  <a:pt x="4531" y="11974"/>
                  <a:pt x="4884" y="12615"/>
                  <a:pt x="5447" y="12995"/>
                </a:cubicBezTo>
                <a:cubicBezTo>
                  <a:pt x="5539" y="13073"/>
                  <a:pt x="5643" y="13100"/>
                  <a:pt x="5761" y="13100"/>
                </a:cubicBezTo>
                <a:cubicBezTo>
                  <a:pt x="5879" y="13073"/>
                  <a:pt x="5971" y="12982"/>
                  <a:pt x="6010" y="12864"/>
                </a:cubicBezTo>
                <a:cubicBezTo>
                  <a:pt x="6036" y="12746"/>
                  <a:pt x="6049" y="12628"/>
                  <a:pt x="6036" y="12511"/>
                </a:cubicBezTo>
                <a:cubicBezTo>
                  <a:pt x="6023" y="11817"/>
                  <a:pt x="6036" y="11136"/>
                  <a:pt x="6036" y="10442"/>
                </a:cubicBezTo>
                <a:cubicBezTo>
                  <a:pt x="6023" y="10102"/>
                  <a:pt x="5984" y="9761"/>
                  <a:pt x="5918" y="9421"/>
                </a:cubicBezTo>
                <a:lnTo>
                  <a:pt x="5866" y="9421"/>
                </a:lnTo>
                <a:lnTo>
                  <a:pt x="5054" y="9355"/>
                </a:lnTo>
                <a:cubicBezTo>
                  <a:pt x="5044" y="9359"/>
                  <a:pt x="5033" y="9360"/>
                  <a:pt x="5023" y="9360"/>
                </a:cubicBezTo>
                <a:cubicBezTo>
                  <a:pt x="4994" y="9360"/>
                  <a:pt x="4965" y="9348"/>
                  <a:pt x="4936" y="9329"/>
                </a:cubicBezTo>
                <a:cubicBezTo>
                  <a:pt x="4910" y="9290"/>
                  <a:pt x="4897" y="9251"/>
                  <a:pt x="4897" y="9211"/>
                </a:cubicBezTo>
                <a:cubicBezTo>
                  <a:pt x="4701" y="7837"/>
                  <a:pt x="4714" y="6331"/>
                  <a:pt x="5133" y="4996"/>
                </a:cubicBezTo>
                <a:cubicBezTo>
                  <a:pt x="5460" y="3935"/>
                  <a:pt x="6311" y="3150"/>
                  <a:pt x="6717" y="2128"/>
                </a:cubicBezTo>
                <a:cubicBezTo>
                  <a:pt x="6913" y="1696"/>
                  <a:pt x="6966" y="1199"/>
                  <a:pt x="6874" y="728"/>
                </a:cubicBezTo>
                <a:cubicBezTo>
                  <a:pt x="6744" y="168"/>
                  <a:pt x="6374" y="0"/>
                  <a:pt x="59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9"/>
          <p:cNvGrpSpPr/>
          <p:nvPr/>
        </p:nvGrpSpPr>
        <p:grpSpPr>
          <a:xfrm>
            <a:off x="5510875" y="1320666"/>
            <a:ext cx="673174" cy="862229"/>
            <a:chOff x="423050" y="2039550"/>
            <a:chExt cx="318150" cy="407500"/>
          </a:xfrm>
        </p:grpSpPr>
        <p:sp>
          <p:nvSpPr>
            <p:cNvPr id="621" name="Google Shape;621;p39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39"/>
          <p:cNvSpPr/>
          <p:nvPr/>
        </p:nvSpPr>
        <p:spPr>
          <a:xfrm>
            <a:off x="8439262" y="2579253"/>
            <a:ext cx="171034" cy="294297"/>
          </a:xfrm>
          <a:custGeom>
            <a:avLst/>
            <a:gdLst/>
            <a:ahLst/>
            <a:cxnLst/>
            <a:rect l="l" t="t" r="r" b="b"/>
            <a:pathLst>
              <a:path w="3942" h="6783" extrusionOk="0">
                <a:moveTo>
                  <a:pt x="2161" y="1"/>
                </a:moveTo>
                <a:lnTo>
                  <a:pt x="2082" y="577"/>
                </a:lnTo>
                <a:cubicBezTo>
                  <a:pt x="2059" y="576"/>
                  <a:pt x="2035" y="576"/>
                  <a:pt x="2012" y="576"/>
                </a:cubicBezTo>
                <a:cubicBezTo>
                  <a:pt x="1198" y="576"/>
                  <a:pt x="626" y="1017"/>
                  <a:pt x="511" y="1755"/>
                </a:cubicBezTo>
                <a:cubicBezTo>
                  <a:pt x="407" y="2554"/>
                  <a:pt x="865" y="3038"/>
                  <a:pt x="1952" y="3523"/>
                </a:cubicBezTo>
                <a:cubicBezTo>
                  <a:pt x="2829" y="3916"/>
                  <a:pt x="3038" y="4295"/>
                  <a:pt x="2973" y="4793"/>
                </a:cubicBezTo>
                <a:cubicBezTo>
                  <a:pt x="2906" y="5274"/>
                  <a:pt x="2570" y="5535"/>
                  <a:pt x="2040" y="5535"/>
                </a:cubicBezTo>
                <a:cubicBezTo>
                  <a:pt x="1951" y="5535"/>
                  <a:pt x="1856" y="5528"/>
                  <a:pt x="1755" y="5513"/>
                </a:cubicBezTo>
                <a:cubicBezTo>
                  <a:pt x="1127" y="5434"/>
                  <a:pt x="760" y="5068"/>
                  <a:pt x="708" y="4426"/>
                </a:cubicBezTo>
                <a:lnTo>
                  <a:pt x="14" y="4334"/>
                </a:lnTo>
                <a:lnTo>
                  <a:pt x="14" y="4334"/>
                </a:lnTo>
                <a:cubicBezTo>
                  <a:pt x="1" y="5120"/>
                  <a:pt x="420" y="5748"/>
                  <a:pt x="1336" y="5997"/>
                </a:cubicBezTo>
                <a:lnTo>
                  <a:pt x="1231" y="6691"/>
                </a:lnTo>
                <a:lnTo>
                  <a:pt x="1847" y="6783"/>
                </a:lnTo>
                <a:lnTo>
                  <a:pt x="1952" y="6089"/>
                </a:lnTo>
                <a:cubicBezTo>
                  <a:pt x="2000" y="6091"/>
                  <a:pt x="2047" y="6093"/>
                  <a:pt x="2094" y="6093"/>
                </a:cubicBezTo>
                <a:cubicBezTo>
                  <a:pt x="2973" y="6093"/>
                  <a:pt x="3581" y="5628"/>
                  <a:pt x="3693" y="4832"/>
                </a:cubicBezTo>
                <a:cubicBezTo>
                  <a:pt x="3798" y="4073"/>
                  <a:pt x="3510" y="3470"/>
                  <a:pt x="2253" y="2907"/>
                </a:cubicBezTo>
                <a:cubicBezTo>
                  <a:pt x="1428" y="2528"/>
                  <a:pt x="1166" y="2305"/>
                  <a:pt x="1231" y="1795"/>
                </a:cubicBezTo>
                <a:cubicBezTo>
                  <a:pt x="1290" y="1444"/>
                  <a:pt x="1525" y="1125"/>
                  <a:pt x="2067" y="1125"/>
                </a:cubicBezTo>
                <a:cubicBezTo>
                  <a:pt x="2133" y="1125"/>
                  <a:pt x="2204" y="1130"/>
                  <a:pt x="2279" y="1140"/>
                </a:cubicBezTo>
                <a:cubicBezTo>
                  <a:pt x="3038" y="1258"/>
                  <a:pt x="3195" y="1677"/>
                  <a:pt x="3221" y="2030"/>
                </a:cubicBezTo>
                <a:lnTo>
                  <a:pt x="3942" y="2135"/>
                </a:lnTo>
                <a:cubicBezTo>
                  <a:pt x="3942" y="1611"/>
                  <a:pt x="3732" y="917"/>
                  <a:pt x="2698" y="656"/>
                </a:cubicBezTo>
                <a:lnTo>
                  <a:pt x="2776" y="93"/>
                </a:lnTo>
                <a:lnTo>
                  <a:pt x="21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8260898" y="2558253"/>
            <a:ext cx="171034" cy="294297"/>
          </a:xfrm>
          <a:custGeom>
            <a:avLst/>
            <a:gdLst/>
            <a:ahLst/>
            <a:cxnLst/>
            <a:rect l="l" t="t" r="r" b="b"/>
            <a:pathLst>
              <a:path w="3942" h="6783" extrusionOk="0">
                <a:moveTo>
                  <a:pt x="2174" y="1"/>
                </a:moveTo>
                <a:lnTo>
                  <a:pt x="2083" y="577"/>
                </a:lnTo>
                <a:cubicBezTo>
                  <a:pt x="2059" y="576"/>
                  <a:pt x="2036" y="576"/>
                  <a:pt x="2013" y="576"/>
                </a:cubicBezTo>
                <a:cubicBezTo>
                  <a:pt x="1211" y="576"/>
                  <a:pt x="626" y="1017"/>
                  <a:pt x="525" y="1755"/>
                </a:cubicBezTo>
                <a:cubicBezTo>
                  <a:pt x="407" y="2554"/>
                  <a:pt x="865" y="3038"/>
                  <a:pt x="1952" y="3522"/>
                </a:cubicBezTo>
                <a:cubicBezTo>
                  <a:pt x="2829" y="3902"/>
                  <a:pt x="3051" y="4295"/>
                  <a:pt x="2973" y="4792"/>
                </a:cubicBezTo>
                <a:cubicBezTo>
                  <a:pt x="2906" y="5274"/>
                  <a:pt x="2580" y="5535"/>
                  <a:pt x="2045" y="5535"/>
                </a:cubicBezTo>
                <a:cubicBezTo>
                  <a:pt x="1954" y="5535"/>
                  <a:pt x="1858" y="5527"/>
                  <a:pt x="1755" y="5512"/>
                </a:cubicBezTo>
                <a:cubicBezTo>
                  <a:pt x="1127" y="5421"/>
                  <a:pt x="760" y="5067"/>
                  <a:pt x="721" y="4426"/>
                </a:cubicBezTo>
                <a:lnTo>
                  <a:pt x="14" y="4321"/>
                </a:lnTo>
                <a:lnTo>
                  <a:pt x="14" y="4321"/>
                </a:lnTo>
                <a:cubicBezTo>
                  <a:pt x="1" y="5120"/>
                  <a:pt x="420" y="5748"/>
                  <a:pt x="1336" y="5984"/>
                </a:cubicBezTo>
                <a:lnTo>
                  <a:pt x="1232" y="6691"/>
                </a:lnTo>
                <a:lnTo>
                  <a:pt x="1847" y="6782"/>
                </a:lnTo>
                <a:lnTo>
                  <a:pt x="1952" y="6088"/>
                </a:lnTo>
                <a:cubicBezTo>
                  <a:pt x="1989" y="6090"/>
                  <a:pt x="2027" y="6091"/>
                  <a:pt x="2064" y="6091"/>
                </a:cubicBezTo>
                <a:cubicBezTo>
                  <a:pt x="2959" y="6091"/>
                  <a:pt x="3580" y="5636"/>
                  <a:pt x="3693" y="4832"/>
                </a:cubicBezTo>
                <a:cubicBezTo>
                  <a:pt x="3811" y="4072"/>
                  <a:pt x="3510" y="3470"/>
                  <a:pt x="2253" y="2894"/>
                </a:cubicBezTo>
                <a:cubicBezTo>
                  <a:pt x="1441" y="2514"/>
                  <a:pt x="1166" y="2292"/>
                  <a:pt x="1245" y="1794"/>
                </a:cubicBezTo>
                <a:cubicBezTo>
                  <a:pt x="1291" y="1444"/>
                  <a:pt x="1536" y="1125"/>
                  <a:pt x="2071" y="1125"/>
                </a:cubicBezTo>
                <a:cubicBezTo>
                  <a:pt x="2136" y="1125"/>
                  <a:pt x="2205" y="1130"/>
                  <a:pt x="2279" y="1140"/>
                </a:cubicBezTo>
                <a:cubicBezTo>
                  <a:pt x="3038" y="1257"/>
                  <a:pt x="3208" y="1676"/>
                  <a:pt x="3222" y="2030"/>
                </a:cubicBezTo>
                <a:lnTo>
                  <a:pt x="3942" y="2135"/>
                </a:lnTo>
                <a:cubicBezTo>
                  <a:pt x="3942" y="1598"/>
                  <a:pt x="3732" y="917"/>
                  <a:pt x="2698" y="655"/>
                </a:cubicBezTo>
                <a:lnTo>
                  <a:pt x="2789" y="79"/>
                </a:lnTo>
                <a:lnTo>
                  <a:pt x="21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9"/>
          <p:cNvGrpSpPr/>
          <p:nvPr/>
        </p:nvGrpSpPr>
        <p:grpSpPr>
          <a:xfrm>
            <a:off x="6936997" y="630007"/>
            <a:ext cx="456740" cy="497221"/>
            <a:chOff x="1340800" y="1348775"/>
            <a:chExt cx="263175" cy="286500"/>
          </a:xfrm>
        </p:grpSpPr>
        <p:sp>
          <p:nvSpPr>
            <p:cNvPr id="630" name="Google Shape;630;p39"/>
            <p:cNvSpPr/>
            <p:nvPr/>
          </p:nvSpPr>
          <p:spPr>
            <a:xfrm>
              <a:off x="1494950" y="1348775"/>
              <a:ext cx="109025" cy="185275"/>
            </a:xfrm>
            <a:custGeom>
              <a:avLst/>
              <a:gdLst/>
              <a:ahLst/>
              <a:cxnLst/>
              <a:rect l="l" t="t" r="r" b="b"/>
              <a:pathLst>
                <a:path w="4361" h="7411" extrusionOk="0">
                  <a:moveTo>
                    <a:pt x="66" y="0"/>
                  </a:moveTo>
                  <a:lnTo>
                    <a:pt x="1" y="144"/>
                  </a:lnTo>
                  <a:cubicBezTo>
                    <a:pt x="2816" y="1309"/>
                    <a:pt x="4164" y="4530"/>
                    <a:pt x="3025" y="7345"/>
                  </a:cubicBezTo>
                  <a:lnTo>
                    <a:pt x="3169" y="7410"/>
                  </a:lnTo>
                  <a:cubicBezTo>
                    <a:pt x="4361" y="4504"/>
                    <a:pt x="2960" y="1192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479250" y="1387400"/>
              <a:ext cx="77275" cy="130925"/>
            </a:xfrm>
            <a:custGeom>
              <a:avLst/>
              <a:gdLst/>
              <a:ahLst/>
              <a:cxnLst/>
              <a:rect l="l" t="t" r="r" b="b"/>
              <a:pathLst>
                <a:path w="3091" h="5237" extrusionOk="0">
                  <a:moveTo>
                    <a:pt x="53" y="0"/>
                  </a:moveTo>
                  <a:lnTo>
                    <a:pt x="1" y="157"/>
                  </a:lnTo>
                  <a:cubicBezTo>
                    <a:pt x="1964" y="956"/>
                    <a:pt x="2907" y="3208"/>
                    <a:pt x="2095" y="5172"/>
                  </a:cubicBezTo>
                  <a:lnTo>
                    <a:pt x="2252" y="5237"/>
                  </a:lnTo>
                  <a:cubicBezTo>
                    <a:pt x="3090" y="3195"/>
                    <a:pt x="2108" y="851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467150" y="1416525"/>
              <a:ext cx="53700" cy="90025"/>
            </a:xfrm>
            <a:custGeom>
              <a:avLst/>
              <a:gdLst/>
              <a:ahLst/>
              <a:cxnLst/>
              <a:rect l="l" t="t" r="r" b="b"/>
              <a:pathLst>
                <a:path w="2148" h="3601" extrusionOk="0">
                  <a:moveTo>
                    <a:pt x="66" y="0"/>
                  </a:moveTo>
                  <a:lnTo>
                    <a:pt x="0" y="144"/>
                  </a:lnTo>
                  <a:cubicBezTo>
                    <a:pt x="1336" y="694"/>
                    <a:pt x="1964" y="2213"/>
                    <a:pt x="1427" y="3535"/>
                  </a:cubicBezTo>
                  <a:lnTo>
                    <a:pt x="1571" y="3601"/>
                  </a:lnTo>
                  <a:cubicBezTo>
                    <a:pt x="2147" y="2200"/>
                    <a:pt x="1480" y="57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453725" y="1449575"/>
              <a:ext cx="26850" cy="43550"/>
            </a:xfrm>
            <a:custGeom>
              <a:avLst/>
              <a:gdLst/>
              <a:ahLst/>
              <a:cxnLst/>
              <a:rect l="l" t="t" r="r" b="b"/>
              <a:pathLst>
                <a:path w="1074" h="1742" extrusionOk="0">
                  <a:moveTo>
                    <a:pt x="66" y="1"/>
                  </a:moveTo>
                  <a:lnTo>
                    <a:pt x="0" y="145"/>
                  </a:lnTo>
                  <a:cubicBezTo>
                    <a:pt x="603" y="393"/>
                    <a:pt x="891" y="1087"/>
                    <a:pt x="642" y="1676"/>
                  </a:cubicBezTo>
                  <a:lnTo>
                    <a:pt x="799" y="1742"/>
                  </a:lnTo>
                  <a:cubicBezTo>
                    <a:pt x="1074" y="1061"/>
                    <a:pt x="747" y="276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340800" y="1392275"/>
              <a:ext cx="87100" cy="195450"/>
            </a:xfrm>
            <a:custGeom>
              <a:avLst/>
              <a:gdLst/>
              <a:ahLst/>
              <a:cxnLst/>
              <a:rect l="l" t="t" r="r" b="b"/>
              <a:pathLst>
                <a:path w="3484" h="7818" extrusionOk="0">
                  <a:moveTo>
                    <a:pt x="2159" y="1"/>
                  </a:moveTo>
                  <a:cubicBezTo>
                    <a:pt x="2151" y="1"/>
                    <a:pt x="2143" y="1"/>
                    <a:pt x="2135" y="2"/>
                  </a:cubicBezTo>
                  <a:cubicBezTo>
                    <a:pt x="1441" y="54"/>
                    <a:pt x="629" y="263"/>
                    <a:pt x="210" y="813"/>
                  </a:cubicBezTo>
                  <a:cubicBezTo>
                    <a:pt x="53" y="997"/>
                    <a:pt x="1" y="1232"/>
                    <a:pt x="66" y="1455"/>
                  </a:cubicBezTo>
                  <a:cubicBezTo>
                    <a:pt x="184" y="2005"/>
                    <a:pt x="341" y="2541"/>
                    <a:pt x="511" y="3078"/>
                  </a:cubicBezTo>
                  <a:cubicBezTo>
                    <a:pt x="721" y="3707"/>
                    <a:pt x="969" y="4322"/>
                    <a:pt x="1244" y="4924"/>
                  </a:cubicBezTo>
                  <a:cubicBezTo>
                    <a:pt x="1689" y="5958"/>
                    <a:pt x="2266" y="6927"/>
                    <a:pt x="2920" y="7818"/>
                  </a:cubicBezTo>
                  <a:lnTo>
                    <a:pt x="3483" y="7399"/>
                  </a:lnTo>
                  <a:cubicBezTo>
                    <a:pt x="2698" y="6338"/>
                    <a:pt x="2056" y="5160"/>
                    <a:pt x="1572" y="3929"/>
                  </a:cubicBezTo>
                  <a:cubicBezTo>
                    <a:pt x="1506" y="3772"/>
                    <a:pt x="1611" y="3602"/>
                    <a:pt x="1768" y="3576"/>
                  </a:cubicBezTo>
                  <a:cubicBezTo>
                    <a:pt x="2174" y="3510"/>
                    <a:pt x="2567" y="3379"/>
                    <a:pt x="2920" y="3183"/>
                  </a:cubicBezTo>
                  <a:cubicBezTo>
                    <a:pt x="3051" y="3117"/>
                    <a:pt x="3117" y="2973"/>
                    <a:pt x="3090" y="2843"/>
                  </a:cubicBezTo>
                  <a:cubicBezTo>
                    <a:pt x="3038" y="2607"/>
                    <a:pt x="2972" y="2371"/>
                    <a:pt x="2907" y="2136"/>
                  </a:cubicBezTo>
                  <a:cubicBezTo>
                    <a:pt x="2750" y="1520"/>
                    <a:pt x="2580" y="892"/>
                    <a:pt x="2462" y="250"/>
                  </a:cubicBezTo>
                  <a:cubicBezTo>
                    <a:pt x="2437" y="114"/>
                    <a:pt x="2306" y="1"/>
                    <a:pt x="2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357175" y="1472825"/>
              <a:ext cx="149925" cy="162450"/>
            </a:xfrm>
            <a:custGeom>
              <a:avLst/>
              <a:gdLst/>
              <a:ahLst/>
              <a:cxnLst/>
              <a:rect l="l" t="t" r="r" b="b"/>
              <a:pathLst>
                <a:path w="5997" h="6498" extrusionOk="0">
                  <a:moveTo>
                    <a:pt x="668" y="0"/>
                  </a:moveTo>
                  <a:lnTo>
                    <a:pt x="0" y="210"/>
                  </a:lnTo>
                  <a:cubicBezTo>
                    <a:pt x="341" y="1270"/>
                    <a:pt x="812" y="2304"/>
                    <a:pt x="1375" y="3273"/>
                  </a:cubicBezTo>
                  <a:cubicBezTo>
                    <a:pt x="1702" y="3836"/>
                    <a:pt x="2056" y="4386"/>
                    <a:pt x="2448" y="4923"/>
                  </a:cubicBezTo>
                  <a:cubicBezTo>
                    <a:pt x="2776" y="5381"/>
                    <a:pt x="3129" y="5813"/>
                    <a:pt x="3496" y="6232"/>
                  </a:cubicBezTo>
                  <a:cubicBezTo>
                    <a:pt x="3625" y="6397"/>
                    <a:pt x="3818" y="6498"/>
                    <a:pt x="4026" y="6498"/>
                  </a:cubicBezTo>
                  <a:cubicBezTo>
                    <a:pt x="4050" y="6498"/>
                    <a:pt x="4074" y="6497"/>
                    <a:pt x="4098" y="6494"/>
                  </a:cubicBezTo>
                  <a:cubicBezTo>
                    <a:pt x="4805" y="6481"/>
                    <a:pt x="5460" y="5944"/>
                    <a:pt x="5905" y="5407"/>
                  </a:cubicBezTo>
                  <a:cubicBezTo>
                    <a:pt x="5996" y="5276"/>
                    <a:pt x="5996" y="5106"/>
                    <a:pt x="5892" y="4988"/>
                  </a:cubicBezTo>
                  <a:cubicBezTo>
                    <a:pt x="5447" y="4517"/>
                    <a:pt x="5028" y="4019"/>
                    <a:pt x="4609" y="3522"/>
                  </a:cubicBezTo>
                  <a:cubicBezTo>
                    <a:pt x="4465" y="3339"/>
                    <a:pt x="4308" y="3155"/>
                    <a:pt x="4150" y="2972"/>
                  </a:cubicBezTo>
                  <a:cubicBezTo>
                    <a:pt x="4089" y="2902"/>
                    <a:pt x="3999" y="2867"/>
                    <a:pt x="3907" y="2867"/>
                  </a:cubicBezTo>
                  <a:cubicBezTo>
                    <a:pt x="3861" y="2867"/>
                    <a:pt x="3814" y="2876"/>
                    <a:pt x="3771" y="2894"/>
                  </a:cubicBezTo>
                  <a:cubicBezTo>
                    <a:pt x="3404" y="3077"/>
                    <a:pt x="3077" y="3326"/>
                    <a:pt x="2789" y="3614"/>
                  </a:cubicBezTo>
                  <a:cubicBezTo>
                    <a:pt x="2736" y="3667"/>
                    <a:pt x="2667" y="3693"/>
                    <a:pt x="2599" y="3693"/>
                  </a:cubicBezTo>
                  <a:cubicBezTo>
                    <a:pt x="2515" y="3693"/>
                    <a:pt x="2433" y="3654"/>
                    <a:pt x="2383" y="3574"/>
                  </a:cubicBezTo>
                  <a:cubicBezTo>
                    <a:pt x="1663" y="2462"/>
                    <a:pt x="1087" y="1257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5459836" y="2378978"/>
            <a:ext cx="2158642" cy="1865532"/>
            <a:chOff x="452825" y="2798300"/>
            <a:chExt cx="1105975" cy="955850"/>
          </a:xfrm>
        </p:grpSpPr>
        <p:sp>
          <p:nvSpPr>
            <p:cNvPr id="637" name="Google Shape;637;p39"/>
            <p:cNvSpPr/>
            <p:nvPr/>
          </p:nvSpPr>
          <p:spPr>
            <a:xfrm>
              <a:off x="605350" y="2893325"/>
              <a:ext cx="237000" cy="187550"/>
            </a:xfrm>
            <a:custGeom>
              <a:avLst/>
              <a:gdLst/>
              <a:ahLst/>
              <a:cxnLst/>
              <a:rect l="l" t="t" r="r" b="b"/>
              <a:pathLst>
                <a:path w="9480" h="7502" extrusionOk="0">
                  <a:moveTo>
                    <a:pt x="5093" y="0"/>
                  </a:moveTo>
                  <a:lnTo>
                    <a:pt x="0" y="26"/>
                  </a:lnTo>
                  <a:lnTo>
                    <a:pt x="0" y="262"/>
                  </a:lnTo>
                  <a:lnTo>
                    <a:pt x="5093" y="236"/>
                  </a:lnTo>
                  <a:lnTo>
                    <a:pt x="5119" y="236"/>
                  </a:lnTo>
                  <a:cubicBezTo>
                    <a:pt x="6874" y="236"/>
                    <a:pt x="8275" y="1453"/>
                    <a:pt x="8484" y="3155"/>
                  </a:cubicBezTo>
                  <a:lnTo>
                    <a:pt x="9244" y="7502"/>
                  </a:lnTo>
                  <a:lnTo>
                    <a:pt x="9479" y="7463"/>
                  </a:lnTo>
                  <a:lnTo>
                    <a:pt x="8720" y="3116"/>
                  </a:lnTo>
                  <a:cubicBezTo>
                    <a:pt x="8510" y="1309"/>
                    <a:pt x="6992" y="0"/>
                    <a:pt x="5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285150" y="2817050"/>
              <a:ext cx="273650" cy="273650"/>
            </a:xfrm>
            <a:custGeom>
              <a:avLst/>
              <a:gdLst/>
              <a:ahLst/>
              <a:cxnLst/>
              <a:rect l="l" t="t" r="r" b="b"/>
              <a:pathLst>
                <a:path w="10946" h="10946" extrusionOk="0">
                  <a:moveTo>
                    <a:pt x="4308" y="1"/>
                  </a:moveTo>
                  <a:lnTo>
                    <a:pt x="4203" y="2973"/>
                  </a:lnTo>
                  <a:lnTo>
                    <a:pt x="1729" y="1310"/>
                  </a:lnTo>
                  <a:lnTo>
                    <a:pt x="3130" y="3941"/>
                  </a:lnTo>
                  <a:lnTo>
                    <a:pt x="3130" y="3941"/>
                  </a:lnTo>
                  <a:lnTo>
                    <a:pt x="158" y="3732"/>
                  </a:lnTo>
                  <a:lnTo>
                    <a:pt x="158" y="3732"/>
                  </a:lnTo>
                  <a:lnTo>
                    <a:pt x="2685" y="5316"/>
                  </a:lnTo>
                  <a:lnTo>
                    <a:pt x="1" y="6625"/>
                  </a:lnTo>
                  <a:lnTo>
                    <a:pt x="2986" y="6743"/>
                  </a:lnTo>
                  <a:lnTo>
                    <a:pt x="1323" y="9217"/>
                  </a:lnTo>
                  <a:lnTo>
                    <a:pt x="3955" y="7817"/>
                  </a:lnTo>
                  <a:lnTo>
                    <a:pt x="3745" y="10789"/>
                  </a:lnTo>
                  <a:lnTo>
                    <a:pt x="5329" y="8262"/>
                  </a:lnTo>
                  <a:lnTo>
                    <a:pt x="6639" y="10946"/>
                  </a:lnTo>
                  <a:lnTo>
                    <a:pt x="6743" y="7961"/>
                  </a:lnTo>
                  <a:lnTo>
                    <a:pt x="9218" y="9623"/>
                  </a:lnTo>
                  <a:lnTo>
                    <a:pt x="9218" y="9623"/>
                  </a:lnTo>
                  <a:lnTo>
                    <a:pt x="7817" y="6992"/>
                  </a:lnTo>
                  <a:lnTo>
                    <a:pt x="10802" y="7201"/>
                  </a:lnTo>
                  <a:lnTo>
                    <a:pt x="8275" y="5617"/>
                  </a:lnTo>
                  <a:lnTo>
                    <a:pt x="10946" y="4308"/>
                  </a:lnTo>
                  <a:lnTo>
                    <a:pt x="7974" y="4203"/>
                  </a:lnTo>
                  <a:lnTo>
                    <a:pt x="9637" y="1729"/>
                  </a:lnTo>
                  <a:lnTo>
                    <a:pt x="9637" y="1729"/>
                  </a:lnTo>
                  <a:lnTo>
                    <a:pt x="7005" y="3117"/>
                  </a:lnTo>
                  <a:lnTo>
                    <a:pt x="7005" y="3117"/>
                  </a:lnTo>
                  <a:lnTo>
                    <a:pt x="7202" y="145"/>
                  </a:lnTo>
                  <a:lnTo>
                    <a:pt x="5617" y="267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390824" y="2910151"/>
              <a:ext cx="73325" cy="83425"/>
            </a:xfrm>
            <a:custGeom>
              <a:avLst/>
              <a:gdLst/>
              <a:ahLst/>
              <a:cxnLst/>
              <a:rect l="l" t="t" r="r" b="b"/>
              <a:pathLst>
                <a:path w="2933" h="3337" extrusionOk="0">
                  <a:moveTo>
                    <a:pt x="1682" y="1"/>
                  </a:moveTo>
                  <a:cubicBezTo>
                    <a:pt x="1511" y="1"/>
                    <a:pt x="1337" y="33"/>
                    <a:pt x="1178" y="102"/>
                  </a:cubicBezTo>
                  <a:cubicBezTo>
                    <a:pt x="825" y="220"/>
                    <a:pt x="537" y="482"/>
                    <a:pt x="393" y="835"/>
                  </a:cubicBezTo>
                  <a:cubicBezTo>
                    <a:pt x="275" y="1123"/>
                    <a:pt x="249" y="1451"/>
                    <a:pt x="314" y="1765"/>
                  </a:cubicBezTo>
                  <a:lnTo>
                    <a:pt x="0" y="1883"/>
                  </a:lnTo>
                  <a:lnTo>
                    <a:pt x="92" y="2105"/>
                  </a:lnTo>
                  <a:lnTo>
                    <a:pt x="367" y="2000"/>
                  </a:lnTo>
                  <a:cubicBezTo>
                    <a:pt x="380" y="2079"/>
                    <a:pt x="406" y="2144"/>
                    <a:pt x="432" y="2223"/>
                  </a:cubicBezTo>
                  <a:cubicBezTo>
                    <a:pt x="445" y="2236"/>
                    <a:pt x="458" y="2262"/>
                    <a:pt x="458" y="2288"/>
                  </a:cubicBezTo>
                  <a:lnTo>
                    <a:pt x="197" y="2393"/>
                  </a:lnTo>
                  <a:lnTo>
                    <a:pt x="288" y="2616"/>
                  </a:lnTo>
                  <a:lnTo>
                    <a:pt x="576" y="2511"/>
                  </a:lnTo>
                  <a:cubicBezTo>
                    <a:pt x="707" y="2799"/>
                    <a:pt x="930" y="3035"/>
                    <a:pt x="1205" y="3179"/>
                  </a:cubicBezTo>
                  <a:cubicBezTo>
                    <a:pt x="1399" y="3283"/>
                    <a:pt x="1614" y="3337"/>
                    <a:pt x="1829" y="3337"/>
                  </a:cubicBezTo>
                  <a:cubicBezTo>
                    <a:pt x="1991" y="3337"/>
                    <a:pt x="2152" y="3306"/>
                    <a:pt x="2304" y="3244"/>
                  </a:cubicBezTo>
                  <a:cubicBezTo>
                    <a:pt x="2553" y="3152"/>
                    <a:pt x="2776" y="2995"/>
                    <a:pt x="2933" y="2786"/>
                  </a:cubicBezTo>
                  <a:lnTo>
                    <a:pt x="2750" y="2524"/>
                  </a:lnTo>
                  <a:cubicBezTo>
                    <a:pt x="2606" y="2681"/>
                    <a:pt x="2435" y="2812"/>
                    <a:pt x="2239" y="2891"/>
                  </a:cubicBezTo>
                  <a:cubicBezTo>
                    <a:pt x="2122" y="2934"/>
                    <a:pt x="2000" y="2956"/>
                    <a:pt x="1879" y="2956"/>
                  </a:cubicBezTo>
                  <a:cubicBezTo>
                    <a:pt x="1741" y="2956"/>
                    <a:pt x="1605" y="2927"/>
                    <a:pt x="1480" y="2864"/>
                  </a:cubicBezTo>
                  <a:cubicBezTo>
                    <a:pt x="1270" y="2747"/>
                    <a:pt x="1100" y="2563"/>
                    <a:pt x="982" y="2354"/>
                  </a:cubicBezTo>
                  <a:lnTo>
                    <a:pt x="2304" y="1856"/>
                  </a:lnTo>
                  <a:lnTo>
                    <a:pt x="2213" y="1634"/>
                  </a:lnTo>
                  <a:lnTo>
                    <a:pt x="864" y="2144"/>
                  </a:lnTo>
                  <a:lnTo>
                    <a:pt x="838" y="2053"/>
                  </a:lnTo>
                  <a:cubicBezTo>
                    <a:pt x="812" y="1987"/>
                    <a:pt x="786" y="1922"/>
                    <a:pt x="773" y="1856"/>
                  </a:cubicBezTo>
                  <a:lnTo>
                    <a:pt x="2108" y="1346"/>
                  </a:lnTo>
                  <a:lnTo>
                    <a:pt x="2029" y="1123"/>
                  </a:lnTo>
                  <a:lnTo>
                    <a:pt x="720" y="1608"/>
                  </a:lnTo>
                  <a:cubicBezTo>
                    <a:pt x="681" y="1372"/>
                    <a:pt x="694" y="1136"/>
                    <a:pt x="786" y="914"/>
                  </a:cubicBezTo>
                  <a:cubicBezTo>
                    <a:pt x="877" y="678"/>
                    <a:pt x="1074" y="508"/>
                    <a:pt x="1309" y="416"/>
                  </a:cubicBezTo>
                  <a:cubicBezTo>
                    <a:pt x="1434" y="372"/>
                    <a:pt x="1565" y="345"/>
                    <a:pt x="1693" y="345"/>
                  </a:cubicBezTo>
                  <a:cubicBezTo>
                    <a:pt x="1754" y="345"/>
                    <a:pt x="1814" y="351"/>
                    <a:pt x="1872" y="364"/>
                  </a:cubicBezTo>
                  <a:lnTo>
                    <a:pt x="1846" y="10"/>
                  </a:lnTo>
                  <a:cubicBezTo>
                    <a:pt x="1792" y="4"/>
                    <a:pt x="1737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61475" y="3154175"/>
              <a:ext cx="539750" cy="271700"/>
            </a:xfrm>
            <a:custGeom>
              <a:avLst/>
              <a:gdLst/>
              <a:ahLst/>
              <a:cxnLst/>
              <a:rect l="l" t="t" r="r" b="b"/>
              <a:pathLst>
                <a:path w="21590" h="10868" extrusionOk="0">
                  <a:moveTo>
                    <a:pt x="0" y="1"/>
                  </a:moveTo>
                  <a:lnTo>
                    <a:pt x="1074" y="10867"/>
                  </a:lnTo>
                  <a:lnTo>
                    <a:pt x="21472" y="9558"/>
                  </a:lnTo>
                  <a:lnTo>
                    <a:pt x="21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849525" y="2817050"/>
              <a:ext cx="420275" cy="450075"/>
            </a:xfrm>
            <a:custGeom>
              <a:avLst/>
              <a:gdLst/>
              <a:ahLst/>
              <a:cxnLst/>
              <a:rect l="l" t="t" r="r" b="b"/>
              <a:pathLst>
                <a:path w="16811" h="18003" extrusionOk="0">
                  <a:moveTo>
                    <a:pt x="8864" y="1"/>
                  </a:moveTo>
                  <a:lnTo>
                    <a:pt x="0" y="3850"/>
                  </a:lnTo>
                  <a:lnTo>
                    <a:pt x="5001" y="18002"/>
                  </a:lnTo>
                  <a:lnTo>
                    <a:pt x="14847" y="13721"/>
                  </a:lnTo>
                  <a:lnTo>
                    <a:pt x="16811" y="12857"/>
                  </a:lnTo>
                  <a:lnTo>
                    <a:pt x="8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800425" y="2820975"/>
              <a:ext cx="420275" cy="467750"/>
            </a:xfrm>
            <a:custGeom>
              <a:avLst/>
              <a:gdLst/>
              <a:ahLst/>
              <a:cxnLst/>
              <a:rect l="l" t="t" r="r" b="b"/>
              <a:pathLst>
                <a:path w="16811" h="18710" extrusionOk="0">
                  <a:moveTo>
                    <a:pt x="10461" y="1"/>
                  </a:moveTo>
                  <a:lnTo>
                    <a:pt x="0" y="4557"/>
                  </a:lnTo>
                  <a:lnTo>
                    <a:pt x="4988" y="18709"/>
                  </a:lnTo>
                  <a:lnTo>
                    <a:pt x="16811" y="13564"/>
                  </a:lnTo>
                  <a:lnTo>
                    <a:pt x="1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832825" y="2798300"/>
              <a:ext cx="200000" cy="133650"/>
            </a:xfrm>
            <a:custGeom>
              <a:avLst/>
              <a:gdLst/>
              <a:ahLst/>
              <a:cxnLst/>
              <a:rect l="l" t="t" r="r" b="b"/>
              <a:pathLst>
                <a:path w="8000" h="5346" extrusionOk="0">
                  <a:moveTo>
                    <a:pt x="4537" y="0"/>
                  </a:moveTo>
                  <a:cubicBezTo>
                    <a:pt x="3986" y="0"/>
                    <a:pt x="3435" y="116"/>
                    <a:pt x="2920" y="345"/>
                  </a:cubicBezTo>
                  <a:cubicBezTo>
                    <a:pt x="930" y="1209"/>
                    <a:pt x="0" y="3448"/>
                    <a:pt x="812" y="5346"/>
                  </a:cubicBezTo>
                  <a:lnTo>
                    <a:pt x="1113" y="5215"/>
                  </a:lnTo>
                  <a:cubicBezTo>
                    <a:pt x="367" y="3474"/>
                    <a:pt x="1231" y="1418"/>
                    <a:pt x="3051" y="633"/>
                  </a:cubicBezTo>
                  <a:cubicBezTo>
                    <a:pt x="3523" y="418"/>
                    <a:pt x="4030" y="313"/>
                    <a:pt x="4539" y="313"/>
                  </a:cubicBezTo>
                  <a:cubicBezTo>
                    <a:pt x="4961" y="313"/>
                    <a:pt x="5383" y="386"/>
                    <a:pt x="5787" y="528"/>
                  </a:cubicBezTo>
                  <a:cubicBezTo>
                    <a:pt x="6638" y="842"/>
                    <a:pt x="7345" y="1497"/>
                    <a:pt x="7712" y="2335"/>
                  </a:cubicBezTo>
                  <a:lnTo>
                    <a:pt x="8000" y="2204"/>
                  </a:lnTo>
                  <a:cubicBezTo>
                    <a:pt x="7607" y="1287"/>
                    <a:pt x="6835" y="580"/>
                    <a:pt x="5892" y="240"/>
                  </a:cubicBezTo>
                  <a:cubicBezTo>
                    <a:pt x="5453" y="80"/>
                    <a:pt x="4995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022650" y="2958050"/>
              <a:ext cx="393125" cy="430825"/>
            </a:xfrm>
            <a:custGeom>
              <a:avLst/>
              <a:gdLst/>
              <a:ahLst/>
              <a:cxnLst/>
              <a:rect l="l" t="t" r="r" b="b"/>
              <a:pathLst>
                <a:path w="15725" h="17233" extrusionOk="0">
                  <a:moveTo>
                    <a:pt x="7692" y="0"/>
                  </a:moveTo>
                  <a:cubicBezTo>
                    <a:pt x="7019" y="0"/>
                    <a:pt x="6339" y="91"/>
                    <a:pt x="5670" y="278"/>
                  </a:cubicBezTo>
                  <a:cubicBezTo>
                    <a:pt x="2724" y="1090"/>
                    <a:pt x="577" y="3617"/>
                    <a:pt x="224" y="6654"/>
                  </a:cubicBezTo>
                  <a:lnTo>
                    <a:pt x="224" y="6667"/>
                  </a:lnTo>
                  <a:cubicBezTo>
                    <a:pt x="80" y="7806"/>
                    <a:pt x="106" y="8985"/>
                    <a:pt x="66" y="10097"/>
                  </a:cubicBezTo>
                  <a:cubicBezTo>
                    <a:pt x="1" y="12480"/>
                    <a:pt x="53" y="14863"/>
                    <a:pt x="237" y="17233"/>
                  </a:cubicBezTo>
                  <a:cubicBezTo>
                    <a:pt x="1035" y="16146"/>
                    <a:pt x="2004" y="15190"/>
                    <a:pt x="3091" y="14392"/>
                  </a:cubicBezTo>
                  <a:cubicBezTo>
                    <a:pt x="3300" y="14208"/>
                    <a:pt x="3549" y="14090"/>
                    <a:pt x="3824" y="14064"/>
                  </a:cubicBezTo>
                  <a:cubicBezTo>
                    <a:pt x="3831" y="14064"/>
                    <a:pt x="3838" y="14064"/>
                    <a:pt x="3845" y="14064"/>
                  </a:cubicBezTo>
                  <a:cubicBezTo>
                    <a:pt x="4667" y="14064"/>
                    <a:pt x="5730" y="14825"/>
                    <a:pt x="6626" y="14941"/>
                  </a:cubicBezTo>
                  <a:cubicBezTo>
                    <a:pt x="6982" y="14992"/>
                    <a:pt x="7338" y="15017"/>
                    <a:pt x="7691" y="15017"/>
                  </a:cubicBezTo>
                  <a:cubicBezTo>
                    <a:pt x="10334" y="15017"/>
                    <a:pt x="12817" y="13622"/>
                    <a:pt x="14180" y="11289"/>
                  </a:cubicBezTo>
                  <a:cubicBezTo>
                    <a:pt x="15725" y="8657"/>
                    <a:pt x="15502" y="5345"/>
                    <a:pt x="13630" y="2923"/>
                  </a:cubicBezTo>
                  <a:cubicBezTo>
                    <a:pt x="12193" y="1051"/>
                    <a:pt x="9982" y="0"/>
                    <a:pt x="7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132300" y="3095600"/>
              <a:ext cx="205575" cy="26200"/>
            </a:xfrm>
            <a:custGeom>
              <a:avLst/>
              <a:gdLst/>
              <a:ahLst/>
              <a:cxnLst/>
              <a:rect l="l" t="t" r="r" b="b"/>
              <a:pathLst>
                <a:path w="8223" h="1048" extrusionOk="0">
                  <a:moveTo>
                    <a:pt x="8223" y="1047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132975" y="3106050"/>
              <a:ext cx="205900" cy="30800"/>
            </a:xfrm>
            <a:custGeom>
              <a:avLst/>
              <a:gdLst/>
              <a:ahLst/>
              <a:cxnLst/>
              <a:rect l="l" t="t" r="r" b="b"/>
              <a:pathLst>
                <a:path w="8236" h="1232" extrusionOk="0">
                  <a:moveTo>
                    <a:pt x="13" y="1"/>
                  </a:moveTo>
                  <a:lnTo>
                    <a:pt x="0" y="158"/>
                  </a:lnTo>
                  <a:lnTo>
                    <a:pt x="8209" y="1232"/>
                  </a:lnTo>
                  <a:lnTo>
                    <a:pt x="8235" y="107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125775" y="3146000"/>
              <a:ext cx="205875" cy="26200"/>
            </a:xfrm>
            <a:custGeom>
              <a:avLst/>
              <a:gdLst/>
              <a:ahLst/>
              <a:cxnLst/>
              <a:rect l="l" t="t" r="r" b="b"/>
              <a:pathLst>
                <a:path w="8235" h="1048" extrusionOk="0">
                  <a:moveTo>
                    <a:pt x="8235" y="104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125775" y="3144350"/>
              <a:ext cx="206225" cy="30150"/>
            </a:xfrm>
            <a:custGeom>
              <a:avLst/>
              <a:gdLst/>
              <a:ahLst/>
              <a:cxnLst/>
              <a:rect l="l" t="t" r="r" b="b"/>
              <a:pathLst>
                <a:path w="8249" h="1206" extrusionOk="0">
                  <a:moveTo>
                    <a:pt x="13" y="1"/>
                  </a:moveTo>
                  <a:lnTo>
                    <a:pt x="0" y="158"/>
                  </a:lnTo>
                  <a:lnTo>
                    <a:pt x="8222" y="1205"/>
                  </a:lnTo>
                  <a:lnTo>
                    <a:pt x="8248" y="103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60950" y="3078250"/>
              <a:ext cx="71050" cy="317825"/>
            </a:xfrm>
            <a:custGeom>
              <a:avLst/>
              <a:gdLst/>
              <a:ahLst/>
              <a:cxnLst/>
              <a:rect l="l" t="t" r="r" b="b"/>
              <a:pathLst>
                <a:path w="2842" h="12713" extrusionOk="0">
                  <a:moveTo>
                    <a:pt x="2684" y="0"/>
                  </a:moveTo>
                  <a:lnTo>
                    <a:pt x="0" y="12673"/>
                  </a:lnTo>
                  <a:lnTo>
                    <a:pt x="157" y="12713"/>
                  </a:lnTo>
                  <a:lnTo>
                    <a:pt x="2841" y="26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81300" y="2933575"/>
              <a:ext cx="1013350" cy="500800"/>
            </a:xfrm>
            <a:custGeom>
              <a:avLst/>
              <a:gdLst/>
              <a:ahLst/>
              <a:cxnLst/>
              <a:rect l="l" t="t" r="r" b="b"/>
              <a:pathLst>
                <a:path w="40534" h="20032" extrusionOk="0">
                  <a:moveTo>
                    <a:pt x="5106" y="0"/>
                  </a:moveTo>
                  <a:lnTo>
                    <a:pt x="0" y="27"/>
                  </a:lnTo>
                  <a:lnTo>
                    <a:pt x="0" y="275"/>
                  </a:lnTo>
                  <a:lnTo>
                    <a:pt x="5106" y="236"/>
                  </a:lnTo>
                  <a:lnTo>
                    <a:pt x="5120" y="236"/>
                  </a:lnTo>
                  <a:cubicBezTo>
                    <a:pt x="6874" y="236"/>
                    <a:pt x="8288" y="1467"/>
                    <a:pt x="8484" y="3156"/>
                  </a:cubicBezTo>
                  <a:lnTo>
                    <a:pt x="8825" y="6062"/>
                  </a:lnTo>
                  <a:lnTo>
                    <a:pt x="38793" y="5879"/>
                  </a:lnTo>
                  <a:cubicBezTo>
                    <a:pt x="38806" y="5878"/>
                    <a:pt x="38819" y="5878"/>
                    <a:pt x="38832" y="5878"/>
                  </a:cubicBezTo>
                  <a:cubicBezTo>
                    <a:pt x="39288" y="5878"/>
                    <a:pt x="39703" y="6099"/>
                    <a:pt x="39958" y="6468"/>
                  </a:cubicBezTo>
                  <a:cubicBezTo>
                    <a:pt x="40233" y="6874"/>
                    <a:pt x="40285" y="7384"/>
                    <a:pt x="40102" y="7830"/>
                  </a:cubicBezTo>
                  <a:lnTo>
                    <a:pt x="36528" y="16994"/>
                  </a:lnTo>
                  <a:cubicBezTo>
                    <a:pt x="36266" y="17649"/>
                    <a:pt x="35637" y="18081"/>
                    <a:pt x="34930" y="18094"/>
                  </a:cubicBezTo>
                  <a:lnTo>
                    <a:pt x="10658" y="19770"/>
                  </a:lnTo>
                  <a:lnTo>
                    <a:pt x="9152" y="6808"/>
                  </a:lnTo>
                  <a:lnTo>
                    <a:pt x="8916" y="6835"/>
                  </a:lnTo>
                  <a:lnTo>
                    <a:pt x="10448" y="20031"/>
                  </a:lnTo>
                  <a:lnTo>
                    <a:pt x="34930" y="18343"/>
                  </a:lnTo>
                  <a:cubicBezTo>
                    <a:pt x="35742" y="18329"/>
                    <a:pt x="36462" y="17832"/>
                    <a:pt x="36750" y="17073"/>
                  </a:cubicBezTo>
                  <a:lnTo>
                    <a:pt x="40324" y="7908"/>
                  </a:lnTo>
                  <a:cubicBezTo>
                    <a:pt x="40534" y="7397"/>
                    <a:pt x="40482" y="6795"/>
                    <a:pt x="40167" y="6337"/>
                  </a:cubicBezTo>
                  <a:cubicBezTo>
                    <a:pt x="39853" y="5892"/>
                    <a:pt x="39343" y="5630"/>
                    <a:pt x="38793" y="5630"/>
                  </a:cubicBezTo>
                  <a:lnTo>
                    <a:pt x="38780" y="5630"/>
                  </a:lnTo>
                  <a:lnTo>
                    <a:pt x="9034" y="5813"/>
                  </a:lnTo>
                  <a:lnTo>
                    <a:pt x="8720" y="3116"/>
                  </a:lnTo>
                  <a:cubicBezTo>
                    <a:pt x="8510" y="1310"/>
                    <a:pt x="6992" y="0"/>
                    <a:pt x="5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745425" y="3440900"/>
              <a:ext cx="574125" cy="235025"/>
            </a:xfrm>
            <a:custGeom>
              <a:avLst/>
              <a:gdLst/>
              <a:ahLst/>
              <a:cxnLst/>
              <a:rect l="l" t="t" r="r" b="b"/>
              <a:pathLst>
                <a:path w="22965" h="9401" extrusionOk="0">
                  <a:moveTo>
                    <a:pt x="237" y="0"/>
                  </a:moveTo>
                  <a:lnTo>
                    <a:pt x="1" y="40"/>
                  </a:lnTo>
                  <a:lnTo>
                    <a:pt x="1114" y="7397"/>
                  </a:lnTo>
                  <a:cubicBezTo>
                    <a:pt x="1296" y="8554"/>
                    <a:pt x="2277" y="9401"/>
                    <a:pt x="3431" y="9401"/>
                  </a:cubicBezTo>
                  <a:cubicBezTo>
                    <a:pt x="3440" y="9401"/>
                    <a:pt x="3448" y="9401"/>
                    <a:pt x="3457" y="9400"/>
                  </a:cubicBezTo>
                  <a:lnTo>
                    <a:pt x="3536" y="9400"/>
                  </a:lnTo>
                  <a:cubicBezTo>
                    <a:pt x="6794" y="9295"/>
                    <a:pt x="13408" y="9275"/>
                    <a:pt x="18009" y="9275"/>
                  </a:cubicBezTo>
                  <a:cubicBezTo>
                    <a:pt x="20841" y="9275"/>
                    <a:pt x="22910" y="9283"/>
                    <a:pt x="22965" y="9283"/>
                  </a:cubicBezTo>
                  <a:lnTo>
                    <a:pt x="22965" y="9047"/>
                  </a:lnTo>
                  <a:cubicBezTo>
                    <a:pt x="22910" y="9047"/>
                    <a:pt x="20841" y="9039"/>
                    <a:pt x="18009" y="9039"/>
                  </a:cubicBezTo>
                  <a:cubicBezTo>
                    <a:pt x="13408" y="9039"/>
                    <a:pt x="6794" y="9059"/>
                    <a:pt x="3536" y="9165"/>
                  </a:cubicBezTo>
                  <a:cubicBezTo>
                    <a:pt x="3509" y="9166"/>
                    <a:pt x="3483" y="9166"/>
                    <a:pt x="3457" y="9166"/>
                  </a:cubicBezTo>
                  <a:cubicBezTo>
                    <a:pt x="2404" y="9166"/>
                    <a:pt x="1516" y="8406"/>
                    <a:pt x="1362" y="7371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845925" y="3624825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40" y="1"/>
                  </a:moveTo>
                  <a:cubicBezTo>
                    <a:pt x="2426" y="1"/>
                    <a:pt x="2411" y="1"/>
                    <a:pt x="2396" y="1"/>
                  </a:cubicBezTo>
                  <a:cubicBezTo>
                    <a:pt x="1048" y="27"/>
                    <a:pt x="0" y="1192"/>
                    <a:pt x="66" y="2619"/>
                  </a:cubicBezTo>
                  <a:cubicBezTo>
                    <a:pt x="130" y="4031"/>
                    <a:pt x="1258" y="5173"/>
                    <a:pt x="2587" y="5173"/>
                  </a:cubicBezTo>
                  <a:cubicBezTo>
                    <a:pt x="2602" y="5173"/>
                    <a:pt x="2617" y="5173"/>
                    <a:pt x="2632" y="5172"/>
                  </a:cubicBezTo>
                  <a:cubicBezTo>
                    <a:pt x="3967" y="5146"/>
                    <a:pt x="5014" y="3981"/>
                    <a:pt x="4949" y="2554"/>
                  </a:cubicBezTo>
                  <a:cubicBezTo>
                    <a:pt x="4884" y="1156"/>
                    <a:pt x="3757" y="1"/>
                    <a:pt x="2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891750" y="3672300"/>
              <a:ext cx="34050" cy="34400"/>
            </a:xfrm>
            <a:custGeom>
              <a:avLst/>
              <a:gdLst/>
              <a:ahLst/>
              <a:cxnLst/>
              <a:rect l="l" t="t" r="r" b="b"/>
              <a:pathLst>
                <a:path w="1362" h="1376" extrusionOk="0">
                  <a:moveTo>
                    <a:pt x="655" y="0"/>
                  </a:moveTo>
                  <a:cubicBezTo>
                    <a:pt x="288" y="13"/>
                    <a:pt x="0" y="328"/>
                    <a:pt x="26" y="694"/>
                  </a:cubicBezTo>
                  <a:cubicBezTo>
                    <a:pt x="39" y="1061"/>
                    <a:pt x="340" y="1362"/>
                    <a:pt x="720" y="1375"/>
                  </a:cubicBezTo>
                  <a:cubicBezTo>
                    <a:pt x="1087" y="1362"/>
                    <a:pt x="1362" y="1048"/>
                    <a:pt x="1335" y="681"/>
                  </a:cubicBezTo>
                  <a:cubicBezTo>
                    <a:pt x="1322" y="302"/>
                    <a:pt x="102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131000" y="3621550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28" y="1"/>
                  </a:moveTo>
                  <a:cubicBezTo>
                    <a:pt x="2413" y="1"/>
                    <a:pt x="2398" y="1"/>
                    <a:pt x="2383" y="1"/>
                  </a:cubicBezTo>
                  <a:cubicBezTo>
                    <a:pt x="1048" y="27"/>
                    <a:pt x="0" y="1193"/>
                    <a:pt x="66" y="2620"/>
                  </a:cubicBezTo>
                  <a:cubicBezTo>
                    <a:pt x="131" y="4038"/>
                    <a:pt x="1270" y="5173"/>
                    <a:pt x="2609" y="5173"/>
                  </a:cubicBezTo>
                  <a:cubicBezTo>
                    <a:pt x="2617" y="5173"/>
                    <a:pt x="2624" y="5173"/>
                    <a:pt x="2632" y="5173"/>
                  </a:cubicBezTo>
                  <a:cubicBezTo>
                    <a:pt x="3967" y="5159"/>
                    <a:pt x="5015" y="3981"/>
                    <a:pt x="4949" y="2554"/>
                  </a:cubicBezTo>
                  <a:cubicBezTo>
                    <a:pt x="4885" y="1156"/>
                    <a:pt x="3757" y="1"/>
                    <a:pt x="2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176500" y="3669025"/>
              <a:ext cx="34375" cy="34400"/>
            </a:xfrm>
            <a:custGeom>
              <a:avLst/>
              <a:gdLst/>
              <a:ahLst/>
              <a:cxnLst/>
              <a:rect l="l" t="t" r="r" b="b"/>
              <a:pathLst>
                <a:path w="1375" h="1376" extrusionOk="0">
                  <a:moveTo>
                    <a:pt x="655" y="0"/>
                  </a:moveTo>
                  <a:cubicBezTo>
                    <a:pt x="288" y="14"/>
                    <a:pt x="0" y="328"/>
                    <a:pt x="40" y="694"/>
                  </a:cubicBezTo>
                  <a:cubicBezTo>
                    <a:pt x="40" y="1074"/>
                    <a:pt x="341" y="1375"/>
                    <a:pt x="720" y="1375"/>
                  </a:cubicBezTo>
                  <a:cubicBezTo>
                    <a:pt x="1087" y="1362"/>
                    <a:pt x="1375" y="1048"/>
                    <a:pt x="1336" y="681"/>
                  </a:cubicBezTo>
                  <a:cubicBezTo>
                    <a:pt x="1323" y="315"/>
                    <a:pt x="1021" y="14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115950" y="3078900"/>
              <a:ext cx="34725" cy="326350"/>
            </a:xfrm>
            <a:custGeom>
              <a:avLst/>
              <a:gdLst/>
              <a:ahLst/>
              <a:cxnLst/>
              <a:rect l="l" t="t" r="r" b="b"/>
              <a:pathLst>
                <a:path w="1389" h="13054" extrusionOk="0">
                  <a:moveTo>
                    <a:pt x="1218" y="0"/>
                  </a:moveTo>
                  <a:lnTo>
                    <a:pt x="0" y="13040"/>
                  </a:lnTo>
                  <a:lnTo>
                    <a:pt x="157" y="13053"/>
                  </a:lnTo>
                  <a:lnTo>
                    <a:pt x="1388" y="13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973900" y="3080525"/>
              <a:ext cx="3950" cy="334875"/>
            </a:xfrm>
            <a:custGeom>
              <a:avLst/>
              <a:gdLst/>
              <a:ahLst/>
              <a:cxnLst/>
              <a:rect l="l" t="t" r="r" b="b"/>
              <a:pathLst>
                <a:path w="158" h="13395" extrusionOk="0">
                  <a:moveTo>
                    <a:pt x="0" y="1"/>
                  </a:moveTo>
                  <a:lnTo>
                    <a:pt x="0" y="13394"/>
                  </a:lnTo>
                  <a:lnTo>
                    <a:pt x="157" y="13394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802375" y="3081525"/>
              <a:ext cx="27850" cy="341400"/>
            </a:xfrm>
            <a:custGeom>
              <a:avLst/>
              <a:gdLst/>
              <a:ahLst/>
              <a:cxnLst/>
              <a:rect l="l" t="t" r="r" b="b"/>
              <a:pathLst>
                <a:path w="1114" h="13656" extrusionOk="0">
                  <a:moveTo>
                    <a:pt x="158" y="0"/>
                  </a:moveTo>
                  <a:lnTo>
                    <a:pt x="1" y="13"/>
                  </a:lnTo>
                  <a:lnTo>
                    <a:pt x="957" y="13655"/>
                  </a:lnTo>
                  <a:lnTo>
                    <a:pt x="1114" y="1364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732350" y="3320125"/>
              <a:ext cx="679500" cy="8200"/>
            </a:xfrm>
            <a:custGeom>
              <a:avLst/>
              <a:gdLst/>
              <a:ahLst/>
              <a:cxnLst/>
              <a:rect l="l" t="t" r="r" b="b"/>
              <a:pathLst>
                <a:path w="27180" h="328" extrusionOk="0">
                  <a:moveTo>
                    <a:pt x="27180" y="0"/>
                  </a:moveTo>
                  <a:lnTo>
                    <a:pt x="0" y="157"/>
                  </a:lnTo>
                  <a:lnTo>
                    <a:pt x="0" y="328"/>
                  </a:lnTo>
                  <a:lnTo>
                    <a:pt x="27180" y="157"/>
                  </a:lnTo>
                  <a:lnTo>
                    <a:pt x="27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716950" y="3198025"/>
              <a:ext cx="738750" cy="8550"/>
            </a:xfrm>
            <a:custGeom>
              <a:avLst/>
              <a:gdLst/>
              <a:ahLst/>
              <a:cxnLst/>
              <a:rect l="l" t="t" r="r" b="b"/>
              <a:pathLst>
                <a:path w="29550" h="342" extrusionOk="0">
                  <a:moveTo>
                    <a:pt x="29550" y="1"/>
                  </a:moveTo>
                  <a:lnTo>
                    <a:pt x="1" y="171"/>
                  </a:lnTo>
                  <a:lnTo>
                    <a:pt x="1" y="341"/>
                  </a:lnTo>
                  <a:lnTo>
                    <a:pt x="29550" y="158"/>
                  </a:lnTo>
                  <a:lnTo>
                    <a:pt x="29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52825" y="29303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42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701" y="1284"/>
                    <a:pt x="4989" y="996"/>
                    <a:pt x="4989" y="642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52325" y="28884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55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687" y="1284"/>
                    <a:pt x="4976" y="996"/>
                    <a:pt x="4989" y="655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3"/>
          <p:cNvSpPr txBox="1">
            <a:spLocks noGrp="1"/>
          </p:cNvSpPr>
          <p:nvPr>
            <p:ph type="subTitle" idx="1"/>
          </p:nvPr>
        </p:nvSpPr>
        <p:spPr>
          <a:xfrm>
            <a:off x="556634" y="681318"/>
            <a:ext cx="8030732" cy="626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12,330 </a:t>
            </a:r>
            <a:r>
              <a:rPr lang="en-US" sz="2800" b="1" dirty="0"/>
              <a:t>row data dengan </a:t>
            </a:r>
            <a:r>
              <a:rPr lang="en-US" sz="2800" b="1" dirty="0">
                <a:solidFill>
                  <a:schemeClr val="accent1"/>
                </a:solidFill>
              </a:rPr>
              <a:t>18</a:t>
            </a:r>
            <a:r>
              <a:rPr lang="en-US" sz="2800" b="1" dirty="0"/>
              <a:t> feature</a:t>
            </a:r>
          </a:p>
        </p:txBody>
      </p:sp>
      <p:grpSp>
        <p:nvGrpSpPr>
          <p:cNvPr id="1437" name="Google Shape;1437;p53"/>
          <p:cNvGrpSpPr/>
          <p:nvPr/>
        </p:nvGrpSpPr>
        <p:grpSpPr>
          <a:xfrm rot="-433983" flipH="1">
            <a:off x="267245" y="3651391"/>
            <a:ext cx="840946" cy="681460"/>
            <a:chOff x="3809935" y="3450645"/>
            <a:chExt cx="840982" cy="681489"/>
          </a:xfrm>
        </p:grpSpPr>
        <p:sp>
          <p:nvSpPr>
            <p:cNvPr id="1438" name="Google Shape;1438;p53"/>
            <p:cNvSpPr/>
            <p:nvPr/>
          </p:nvSpPr>
          <p:spPr>
            <a:xfrm>
              <a:off x="3869568" y="3513569"/>
              <a:ext cx="781348" cy="618565"/>
            </a:xfrm>
            <a:custGeom>
              <a:avLst/>
              <a:gdLst/>
              <a:ahLst/>
              <a:cxnLst/>
              <a:rect l="l" t="t" r="r" b="b"/>
              <a:pathLst>
                <a:path w="11635" h="9211" extrusionOk="0">
                  <a:moveTo>
                    <a:pt x="0" y="0"/>
                  </a:moveTo>
                  <a:lnTo>
                    <a:pt x="0" y="9210"/>
                  </a:lnTo>
                  <a:lnTo>
                    <a:pt x="11635" y="9210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3852779" y="3457360"/>
              <a:ext cx="781348" cy="618565"/>
            </a:xfrm>
            <a:custGeom>
              <a:avLst/>
              <a:gdLst/>
              <a:ahLst/>
              <a:cxnLst/>
              <a:rect l="l" t="t" r="r" b="b"/>
              <a:pathLst>
                <a:path w="11635" h="9211" extrusionOk="0">
                  <a:moveTo>
                    <a:pt x="0" y="0"/>
                  </a:moveTo>
                  <a:lnTo>
                    <a:pt x="0" y="9210"/>
                  </a:lnTo>
                  <a:lnTo>
                    <a:pt x="11635" y="9210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3809935" y="3757745"/>
              <a:ext cx="829230" cy="17729"/>
            </a:xfrm>
            <a:custGeom>
              <a:avLst/>
              <a:gdLst/>
              <a:ahLst/>
              <a:cxnLst/>
              <a:rect l="l" t="t" r="r" b="b"/>
              <a:pathLst>
                <a:path w="12348" h="264" extrusionOk="0">
                  <a:moveTo>
                    <a:pt x="1" y="1"/>
                  </a:moveTo>
                  <a:lnTo>
                    <a:pt x="1" y="201"/>
                  </a:lnTo>
                  <a:lnTo>
                    <a:pt x="12335" y="263"/>
                  </a:lnTo>
                  <a:lnTo>
                    <a:pt x="12348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4200172" y="3450645"/>
              <a:ext cx="13498" cy="644554"/>
            </a:xfrm>
            <a:custGeom>
              <a:avLst/>
              <a:gdLst/>
              <a:ahLst/>
              <a:cxnLst/>
              <a:rect l="l" t="t" r="r" b="b"/>
              <a:pathLst>
                <a:path w="201" h="9598" extrusionOk="0">
                  <a:moveTo>
                    <a:pt x="1" y="0"/>
                  </a:moveTo>
                  <a:lnTo>
                    <a:pt x="1" y="9597"/>
                  </a:lnTo>
                  <a:lnTo>
                    <a:pt x="201" y="959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4162431" y="3738471"/>
              <a:ext cx="84817" cy="98248"/>
            </a:xfrm>
            <a:custGeom>
              <a:avLst/>
              <a:gdLst/>
              <a:ahLst/>
              <a:cxnLst/>
              <a:rect l="l" t="t" r="r" b="b"/>
              <a:pathLst>
                <a:path w="1263" h="1463" extrusionOk="0">
                  <a:moveTo>
                    <a:pt x="650" y="0"/>
                  </a:moveTo>
                  <a:lnTo>
                    <a:pt x="563" y="325"/>
                  </a:lnTo>
                  <a:cubicBezTo>
                    <a:pt x="450" y="700"/>
                    <a:pt x="263" y="1038"/>
                    <a:pt x="1" y="1325"/>
                  </a:cubicBezTo>
                  <a:lnTo>
                    <a:pt x="151" y="1462"/>
                  </a:lnTo>
                  <a:cubicBezTo>
                    <a:pt x="363" y="1213"/>
                    <a:pt x="538" y="938"/>
                    <a:pt x="663" y="638"/>
                  </a:cubicBezTo>
                  <a:cubicBezTo>
                    <a:pt x="788" y="888"/>
                    <a:pt x="925" y="1125"/>
                    <a:pt x="1088" y="1350"/>
                  </a:cubicBezTo>
                  <a:cubicBezTo>
                    <a:pt x="1113" y="1388"/>
                    <a:pt x="1138" y="1413"/>
                    <a:pt x="1188" y="1425"/>
                  </a:cubicBezTo>
                  <a:lnTo>
                    <a:pt x="1225" y="1225"/>
                  </a:lnTo>
                  <a:cubicBezTo>
                    <a:pt x="1238" y="1225"/>
                    <a:pt x="1250" y="1238"/>
                    <a:pt x="1263" y="1238"/>
                  </a:cubicBezTo>
                  <a:cubicBezTo>
                    <a:pt x="1050" y="963"/>
                    <a:pt x="875" y="650"/>
                    <a:pt x="750" y="313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4202724" y="3660639"/>
              <a:ext cx="125110" cy="106441"/>
            </a:xfrm>
            <a:custGeom>
              <a:avLst/>
              <a:gdLst/>
              <a:ahLst/>
              <a:cxnLst/>
              <a:rect l="l" t="t" r="r" b="b"/>
              <a:pathLst>
                <a:path w="1863" h="1585" extrusionOk="0">
                  <a:moveTo>
                    <a:pt x="1363" y="201"/>
                  </a:moveTo>
                  <a:cubicBezTo>
                    <a:pt x="1416" y="201"/>
                    <a:pt x="1468" y="218"/>
                    <a:pt x="1513" y="260"/>
                  </a:cubicBezTo>
                  <a:cubicBezTo>
                    <a:pt x="1638" y="372"/>
                    <a:pt x="1563" y="585"/>
                    <a:pt x="1475" y="710"/>
                  </a:cubicBezTo>
                  <a:cubicBezTo>
                    <a:pt x="1175" y="1084"/>
                    <a:pt x="738" y="1322"/>
                    <a:pt x="263" y="1384"/>
                  </a:cubicBezTo>
                  <a:cubicBezTo>
                    <a:pt x="300" y="1334"/>
                    <a:pt x="325" y="1284"/>
                    <a:pt x="375" y="1209"/>
                  </a:cubicBezTo>
                  <a:cubicBezTo>
                    <a:pt x="400" y="1184"/>
                    <a:pt x="413" y="1147"/>
                    <a:pt x="425" y="1134"/>
                  </a:cubicBezTo>
                  <a:cubicBezTo>
                    <a:pt x="488" y="1059"/>
                    <a:pt x="525" y="984"/>
                    <a:pt x="613" y="872"/>
                  </a:cubicBezTo>
                  <a:cubicBezTo>
                    <a:pt x="688" y="759"/>
                    <a:pt x="763" y="647"/>
                    <a:pt x="850" y="547"/>
                  </a:cubicBezTo>
                  <a:cubicBezTo>
                    <a:pt x="863" y="510"/>
                    <a:pt x="900" y="485"/>
                    <a:pt x="925" y="460"/>
                  </a:cubicBezTo>
                  <a:cubicBezTo>
                    <a:pt x="974" y="401"/>
                    <a:pt x="1180" y="201"/>
                    <a:pt x="1363" y="201"/>
                  </a:cubicBezTo>
                  <a:close/>
                  <a:moveTo>
                    <a:pt x="1370" y="0"/>
                  </a:moveTo>
                  <a:cubicBezTo>
                    <a:pt x="1164" y="0"/>
                    <a:pt x="944" y="141"/>
                    <a:pt x="775" y="310"/>
                  </a:cubicBezTo>
                  <a:cubicBezTo>
                    <a:pt x="750" y="347"/>
                    <a:pt x="713" y="372"/>
                    <a:pt x="688" y="410"/>
                  </a:cubicBezTo>
                  <a:cubicBezTo>
                    <a:pt x="600" y="522"/>
                    <a:pt x="513" y="647"/>
                    <a:pt x="438" y="759"/>
                  </a:cubicBezTo>
                  <a:cubicBezTo>
                    <a:pt x="375" y="847"/>
                    <a:pt x="325" y="934"/>
                    <a:pt x="263" y="1009"/>
                  </a:cubicBezTo>
                  <a:cubicBezTo>
                    <a:pt x="250" y="1034"/>
                    <a:pt x="225" y="1059"/>
                    <a:pt x="200" y="1097"/>
                  </a:cubicBezTo>
                  <a:cubicBezTo>
                    <a:pt x="150" y="1197"/>
                    <a:pt x="75" y="1297"/>
                    <a:pt x="0" y="1384"/>
                  </a:cubicBezTo>
                  <a:cubicBezTo>
                    <a:pt x="13" y="1378"/>
                    <a:pt x="22" y="1375"/>
                    <a:pt x="30" y="1375"/>
                  </a:cubicBezTo>
                  <a:cubicBezTo>
                    <a:pt x="38" y="1375"/>
                    <a:pt x="44" y="1378"/>
                    <a:pt x="50" y="1384"/>
                  </a:cubicBezTo>
                  <a:lnTo>
                    <a:pt x="13" y="1572"/>
                  </a:lnTo>
                  <a:cubicBezTo>
                    <a:pt x="75" y="1584"/>
                    <a:pt x="138" y="1584"/>
                    <a:pt x="200" y="1584"/>
                  </a:cubicBezTo>
                  <a:cubicBezTo>
                    <a:pt x="738" y="1584"/>
                    <a:pt x="1338" y="1209"/>
                    <a:pt x="1625" y="822"/>
                  </a:cubicBezTo>
                  <a:cubicBezTo>
                    <a:pt x="1787" y="610"/>
                    <a:pt x="1862" y="297"/>
                    <a:pt x="1650" y="110"/>
                  </a:cubicBezTo>
                  <a:cubicBezTo>
                    <a:pt x="1565" y="33"/>
                    <a:pt x="1469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4095276" y="3644454"/>
              <a:ext cx="120946" cy="125983"/>
            </a:xfrm>
            <a:custGeom>
              <a:avLst/>
              <a:gdLst/>
              <a:ahLst/>
              <a:cxnLst/>
              <a:rect l="l" t="t" r="r" b="b"/>
              <a:pathLst>
                <a:path w="1801" h="1876" extrusionOk="0">
                  <a:moveTo>
                    <a:pt x="579" y="198"/>
                  </a:moveTo>
                  <a:cubicBezTo>
                    <a:pt x="672" y="198"/>
                    <a:pt x="764" y="234"/>
                    <a:pt x="838" y="301"/>
                  </a:cubicBezTo>
                  <a:cubicBezTo>
                    <a:pt x="976" y="438"/>
                    <a:pt x="1088" y="601"/>
                    <a:pt x="1151" y="788"/>
                  </a:cubicBezTo>
                  <a:cubicBezTo>
                    <a:pt x="1201" y="876"/>
                    <a:pt x="1238" y="963"/>
                    <a:pt x="1288" y="1063"/>
                  </a:cubicBezTo>
                  <a:cubicBezTo>
                    <a:pt x="1388" y="1250"/>
                    <a:pt x="1475" y="1438"/>
                    <a:pt x="1550" y="1650"/>
                  </a:cubicBezTo>
                  <a:cubicBezTo>
                    <a:pt x="1475" y="1613"/>
                    <a:pt x="1400" y="1575"/>
                    <a:pt x="1326" y="1538"/>
                  </a:cubicBezTo>
                  <a:cubicBezTo>
                    <a:pt x="1276" y="1513"/>
                    <a:pt x="1226" y="1488"/>
                    <a:pt x="1188" y="1475"/>
                  </a:cubicBezTo>
                  <a:lnTo>
                    <a:pt x="1201" y="1475"/>
                  </a:lnTo>
                  <a:cubicBezTo>
                    <a:pt x="876" y="1338"/>
                    <a:pt x="476" y="1138"/>
                    <a:pt x="313" y="776"/>
                  </a:cubicBezTo>
                  <a:cubicBezTo>
                    <a:pt x="226" y="601"/>
                    <a:pt x="238" y="351"/>
                    <a:pt x="388" y="251"/>
                  </a:cubicBezTo>
                  <a:cubicBezTo>
                    <a:pt x="449" y="215"/>
                    <a:pt x="515" y="198"/>
                    <a:pt x="579" y="198"/>
                  </a:cubicBezTo>
                  <a:close/>
                  <a:moveTo>
                    <a:pt x="571" y="0"/>
                  </a:moveTo>
                  <a:cubicBezTo>
                    <a:pt x="466" y="0"/>
                    <a:pt x="360" y="29"/>
                    <a:pt x="263" y="88"/>
                  </a:cubicBezTo>
                  <a:cubicBezTo>
                    <a:pt x="13" y="251"/>
                    <a:pt x="1" y="613"/>
                    <a:pt x="126" y="863"/>
                  </a:cubicBezTo>
                  <a:cubicBezTo>
                    <a:pt x="313" y="1275"/>
                    <a:pt x="751" y="1500"/>
                    <a:pt x="1113" y="1663"/>
                  </a:cubicBezTo>
                  <a:cubicBezTo>
                    <a:pt x="1151" y="1675"/>
                    <a:pt x="1188" y="1700"/>
                    <a:pt x="1238" y="1713"/>
                  </a:cubicBezTo>
                  <a:cubicBezTo>
                    <a:pt x="1363" y="1800"/>
                    <a:pt x="1513" y="1850"/>
                    <a:pt x="1675" y="1875"/>
                  </a:cubicBezTo>
                  <a:lnTo>
                    <a:pt x="1688" y="1875"/>
                  </a:lnTo>
                  <a:lnTo>
                    <a:pt x="1800" y="1863"/>
                  </a:lnTo>
                  <a:lnTo>
                    <a:pt x="1775" y="1750"/>
                  </a:lnTo>
                  <a:cubicBezTo>
                    <a:pt x="1713" y="1475"/>
                    <a:pt x="1613" y="1213"/>
                    <a:pt x="1463" y="963"/>
                  </a:cubicBezTo>
                  <a:cubicBezTo>
                    <a:pt x="1425" y="876"/>
                    <a:pt x="1376" y="788"/>
                    <a:pt x="1338" y="701"/>
                  </a:cubicBezTo>
                  <a:cubicBezTo>
                    <a:pt x="1251" y="488"/>
                    <a:pt x="1126" y="301"/>
                    <a:pt x="963" y="151"/>
                  </a:cubicBezTo>
                  <a:cubicBezTo>
                    <a:pt x="849" y="51"/>
                    <a:pt x="711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53"/>
          <p:cNvGrpSpPr/>
          <p:nvPr/>
        </p:nvGrpSpPr>
        <p:grpSpPr>
          <a:xfrm flipH="1">
            <a:off x="7899333" y="3829345"/>
            <a:ext cx="796702" cy="804192"/>
            <a:chOff x="7311822" y="3011061"/>
            <a:chExt cx="796702" cy="804192"/>
          </a:xfrm>
        </p:grpSpPr>
        <p:sp>
          <p:nvSpPr>
            <p:cNvPr id="1446" name="Google Shape;1446;p53"/>
            <p:cNvSpPr/>
            <p:nvPr/>
          </p:nvSpPr>
          <p:spPr>
            <a:xfrm>
              <a:off x="7315686" y="3017491"/>
              <a:ext cx="792295" cy="791422"/>
            </a:xfrm>
            <a:custGeom>
              <a:avLst/>
              <a:gdLst/>
              <a:ahLst/>
              <a:cxnLst/>
              <a:rect l="l" t="t" r="r" b="b"/>
              <a:pathLst>
                <a:path w="11798" h="11785" extrusionOk="0">
                  <a:moveTo>
                    <a:pt x="5899" y="0"/>
                  </a:moveTo>
                  <a:cubicBezTo>
                    <a:pt x="2650" y="0"/>
                    <a:pt x="1" y="2637"/>
                    <a:pt x="1" y="5886"/>
                  </a:cubicBezTo>
                  <a:cubicBezTo>
                    <a:pt x="1" y="9148"/>
                    <a:pt x="2650" y="11785"/>
                    <a:pt x="5899" y="11785"/>
                  </a:cubicBezTo>
                  <a:cubicBezTo>
                    <a:pt x="9161" y="11785"/>
                    <a:pt x="11798" y="9148"/>
                    <a:pt x="11798" y="5886"/>
                  </a:cubicBezTo>
                  <a:cubicBezTo>
                    <a:pt x="11798" y="2637"/>
                    <a:pt x="9161" y="0"/>
                    <a:pt x="5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7" name="Google Shape;1447;p53"/>
            <p:cNvGrpSpPr/>
            <p:nvPr/>
          </p:nvGrpSpPr>
          <p:grpSpPr>
            <a:xfrm>
              <a:off x="7311822" y="3011061"/>
              <a:ext cx="796702" cy="804192"/>
              <a:chOff x="10295462" y="3071372"/>
              <a:chExt cx="635126" cy="641097"/>
            </a:xfrm>
          </p:grpSpPr>
          <p:sp>
            <p:nvSpPr>
              <p:cNvPr id="1448" name="Google Shape;1448;p53"/>
              <p:cNvSpPr/>
              <p:nvPr/>
            </p:nvSpPr>
            <p:spPr>
              <a:xfrm rot="-434108" flipH="1">
                <a:off x="10294254" y="3379221"/>
                <a:ext cx="637541" cy="21135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264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2335" y="263"/>
                    </a:lnTo>
                    <a:lnTo>
                      <a:pt x="12348" y="6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3"/>
              <p:cNvSpPr/>
              <p:nvPr/>
            </p:nvSpPr>
            <p:spPr>
              <a:xfrm rot="-433983" flipH="1">
                <a:off x="10626023" y="3069658"/>
                <a:ext cx="13498" cy="644526"/>
              </a:xfrm>
              <a:custGeom>
                <a:avLst/>
                <a:gdLst/>
                <a:ahLst/>
                <a:cxnLst/>
                <a:rect l="l" t="t" r="r" b="b"/>
                <a:pathLst>
                  <a:path w="201" h="9598" extrusionOk="0">
                    <a:moveTo>
                      <a:pt x="1" y="0"/>
                    </a:moveTo>
                    <a:lnTo>
                      <a:pt x="1" y="9597"/>
                    </a:lnTo>
                    <a:lnTo>
                      <a:pt x="201" y="9597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3"/>
              <p:cNvSpPr/>
              <p:nvPr/>
            </p:nvSpPr>
            <p:spPr>
              <a:xfrm rot="-433983" flipH="1">
                <a:off x="10594277" y="3357093"/>
                <a:ext cx="84813" cy="98244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463" extrusionOk="0">
                    <a:moveTo>
                      <a:pt x="650" y="0"/>
                    </a:moveTo>
                    <a:lnTo>
                      <a:pt x="563" y="325"/>
                    </a:lnTo>
                    <a:cubicBezTo>
                      <a:pt x="450" y="700"/>
                      <a:pt x="263" y="1038"/>
                      <a:pt x="1" y="1325"/>
                    </a:cubicBezTo>
                    <a:lnTo>
                      <a:pt x="151" y="1462"/>
                    </a:lnTo>
                    <a:cubicBezTo>
                      <a:pt x="363" y="1213"/>
                      <a:pt x="538" y="938"/>
                      <a:pt x="663" y="638"/>
                    </a:cubicBezTo>
                    <a:cubicBezTo>
                      <a:pt x="788" y="888"/>
                      <a:pt x="925" y="1125"/>
                      <a:pt x="1088" y="1350"/>
                    </a:cubicBezTo>
                    <a:cubicBezTo>
                      <a:pt x="1113" y="1388"/>
                      <a:pt x="1138" y="1413"/>
                      <a:pt x="1188" y="1425"/>
                    </a:cubicBezTo>
                    <a:lnTo>
                      <a:pt x="1225" y="1225"/>
                    </a:lnTo>
                    <a:cubicBezTo>
                      <a:pt x="1238" y="1225"/>
                      <a:pt x="1250" y="1238"/>
                      <a:pt x="1263" y="1238"/>
                    </a:cubicBezTo>
                    <a:cubicBezTo>
                      <a:pt x="1050" y="963"/>
                      <a:pt x="875" y="650"/>
                      <a:pt x="750" y="313"/>
                    </a:cubicBezTo>
                    <a:lnTo>
                      <a:pt x="6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3"/>
              <p:cNvSpPr/>
              <p:nvPr/>
            </p:nvSpPr>
            <p:spPr>
              <a:xfrm rot="-433983" flipH="1">
                <a:off x="10504892" y="3287459"/>
                <a:ext cx="125104" cy="106436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585" extrusionOk="0">
                    <a:moveTo>
                      <a:pt x="1363" y="201"/>
                    </a:moveTo>
                    <a:cubicBezTo>
                      <a:pt x="1416" y="201"/>
                      <a:pt x="1468" y="218"/>
                      <a:pt x="1513" y="260"/>
                    </a:cubicBezTo>
                    <a:cubicBezTo>
                      <a:pt x="1638" y="372"/>
                      <a:pt x="1563" y="585"/>
                      <a:pt x="1475" y="710"/>
                    </a:cubicBezTo>
                    <a:cubicBezTo>
                      <a:pt x="1175" y="1084"/>
                      <a:pt x="738" y="1322"/>
                      <a:pt x="263" y="1384"/>
                    </a:cubicBezTo>
                    <a:cubicBezTo>
                      <a:pt x="300" y="1334"/>
                      <a:pt x="325" y="1284"/>
                      <a:pt x="375" y="1209"/>
                    </a:cubicBezTo>
                    <a:cubicBezTo>
                      <a:pt x="400" y="1184"/>
                      <a:pt x="413" y="1147"/>
                      <a:pt x="425" y="1134"/>
                    </a:cubicBezTo>
                    <a:cubicBezTo>
                      <a:pt x="488" y="1059"/>
                      <a:pt x="525" y="984"/>
                      <a:pt x="613" y="872"/>
                    </a:cubicBezTo>
                    <a:cubicBezTo>
                      <a:pt x="688" y="759"/>
                      <a:pt x="763" y="647"/>
                      <a:pt x="850" y="547"/>
                    </a:cubicBezTo>
                    <a:cubicBezTo>
                      <a:pt x="863" y="510"/>
                      <a:pt x="900" y="485"/>
                      <a:pt x="925" y="460"/>
                    </a:cubicBezTo>
                    <a:cubicBezTo>
                      <a:pt x="974" y="401"/>
                      <a:pt x="1180" y="201"/>
                      <a:pt x="1363" y="201"/>
                    </a:cubicBezTo>
                    <a:close/>
                    <a:moveTo>
                      <a:pt x="1370" y="0"/>
                    </a:moveTo>
                    <a:cubicBezTo>
                      <a:pt x="1164" y="0"/>
                      <a:pt x="944" y="141"/>
                      <a:pt x="775" y="310"/>
                    </a:cubicBezTo>
                    <a:cubicBezTo>
                      <a:pt x="750" y="347"/>
                      <a:pt x="713" y="372"/>
                      <a:pt x="688" y="410"/>
                    </a:cubicBezTo>
                    <a:cubicBezTo>
                      <a:pt x="600" y="522"/>
                      <a:pt x="513" y="647"/>
                      <a:pt x="438" y="759"/>
                    </a:cubicBezTo>
                    <a:cubicBezTo>
                      <a:pt x="375" y="847"/>
                      <a:pt x="325" y="934"/>
                      <a:pt x="263" y="1009"/>
                    </a:cubicBezTo>
                    <a:cubicBezTo>
                      <a:pt x="250" y="1034"/>
                      <a:pt x="225" y="1059"/>
                      <a:pt x="200" y="1097"/>
                    </a:cubicBezTo>
                    <a:cubicBezTo>
                      <a:pt x="150" y="1197"/>
                      <a:pt x="75" y="1297"/>
                      <a:pt x="0" y="1384"/>
                    </a:cubicBezTo>
                    <a:cubicBezTo>
                      <a:pt x="13" y="1378"/>
                      <a:pt x="22" y="1375"/>
                      <a:pt x="30" y="1375"/>
                    </a:cubicBezTo>
                    <a:cubicBezTo>
                      <a:pt x="38" y="1375"/>
                      <a:pt x="44" y="1378"/>
                      <a:pt x="50" y="1384"/>
                    </a:cubicBezTo>
                    <a:lnTo>
                      <a:pt x="13" y="1572"/>
                    </a:lnTo>
                    <a:cubicBezTo>
                      <a:pt x="75" y="1584"/>
                      <a:pt x="138" y="1584"/>
                      <a:pt x="200" y="1584"/>
                    </a:cubicBezTo>
                    <a:cubicBezTo>
                      <a:pt x="738" y="1584"/>
                      <a:pt x="1338" y="1209"/>
                      <a:pt x="1625" y="822"/>
                    </a:cubicBezTo>
                    <a:cubicBezTo>
                      <a:pt x="1787" y="610"/>
                      <a:pt x="1862" y="297"/>
                      <a:pt x="1650" y="110"/>
                    </a:cubicBezTo>
                    <a:cubicBezTo>
                      <a:pt x="1565" y="33"/>
                      <a:pt x="1469" y="0"/>
                      <a:pt x="1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3"/>
              <p:cNvSpPr/>
              <p:nvPr/>
            </p:nvSpPr>
            <p:spPr>
              <a:xfrm rot="-433983" flipH="1">
                <a:off x="10614820" y="3257537"/>
                <a:ext cx="120941" cy="12597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76" extrusionOk="0">
                    <a:moveTo>
                      <a:pt x="579" y="198"/>
                    </a:moveTo>
                    <a:cubicBezTo>
                      <a:pt x="672" y="198"/>
                      <a:pt x="764" y="234"/>
                      <a:pt x="838" y="301"/>
                    </a:cubicBezTo>
                    <a:cubicBezTo>
                      <a:pt x="976" y="438"/>
                      <a:pt x="1088" y="601"/>
                      <a:pt x="1151" y="788"/>
                    </a:cubicBezTo>
                    <a:cubicBezTo>
                      <a:pt x="1201" y="876"/>
                      <a:pt x="1238" y="963"/>
                      <a:pt x="1288" y="1063"/>
                    </a:cubicBezTo>
                    <a:cubicBezTo>
                      <a:pt x="1388" y="1250"/>
                      <a:pt x="1475" y="1438"/>
                      <a:pt x="1550" y="1650"/>
                    </a:cubicBezTo>
                    <a:cubicBezTo>
                      <a:pt x="1475" y="1613"/>
                      <a:pt x="1400" y="1575"/>
                      <a:pt x="1326" y="1538"/>
                    </a:cubicBezTo>
                    <a:cubicBezTo>
                      <a:pt x="1276" y="1513"/>
                      <a:pt x="1226" y="1488"/>
                      <a:pt x="1188" y="1475"/>
                    </a:cubicBezTo>
                    <a:lnTo>
                      <a:pt x="1201" y="1475"/>
                    </a:lnTo>
                    <a:cubicBezTo>
                      <a:pt x="876" y="1338"/>
                      <a:pt x="476" y="1138"/>
                      <a:pt x="313" y="776"/>
                    </a:cubicBezTo>
                    <a:cubicBezTo>
                      <a:pt x="226" y="601"/>
                      <a:pt x="238" y="351"/>
                      <a:pt x="388" y="251"/>
                    </a:cubicBezTo>
                    <a:cubicBezTo>
                      <a:pt x="449" y="215"/>
                      <a:pt x="515" y="198"/>
                      <a:pt x="579" y="198"/>
                    </a:cubicBezTo>
                    <a:close/>
                    <a:moveTo>
                      <a:pt x="571" y="0"/>
                    </a:moveTo>
                    <a:cubicBezTo>
                      <a:pt x="466" y="0"/>
                      <a:pt x="360" y="29"/>
                      <a:pt x="263" y="88"/>
                    </a:cubicBezTo>
                    <a:cubicBezTo>
                      <a:pt x="13" y="251"/>
                      <a:pt x="1" y="613"/>
                      <a:pt x="126" y="863"/>
                    </a:cubicBezTo>
                    <a:cubicBezTo>
                      <a:pt x="313" y="1275"/>
                      <a:pt x="751" y="1500"/>
                      <a:pt x="1113" y="1663"/>
                    </a:cubicBezTo>
                    <a:cubicBezTo>
                      <a:pt x="1151" y="1675"/>
                      <a:pt x="1188" y="1700"/>
                      <a:pt x="1238" y="1713"/>
                    </a:cubicBezTo>
                    <a:cubicBezTo>
                      <a:pt x="1363" y="1800"/>
                      <a:pt x="1513" y="1850"/>
                      <a:pt x="1675" y="1875"/>
                    </a:cubicBezTo>
                    <a:lnTo>
                      <a:pt x="1688" y="1875"/>
                    </a:lnTo>
                    <a:lnTo>
                      <a:pt x="1800" y="1863"/>
                    </a:lnTo>
                    <a:lnTo>
                      <a:pt x="1775" y="1750"/>
                    </a:lnTo>
                    <a:cubicBezTo>
                      <a:pt x="1713" y="1475"/>
                      <a:pt x="1613" y="1213"/>
                      <a:pt x="1463" y="963"/>
                    </a:cubicBezTo>
                    <a:cubicBezTo>
                      <a:pt x="1425" y="876"/>
                      <a:pt x="1376" y="788"/>
                      <a:pt x="1338" y="701"/>
                    </a:cubicBezTo>
                    <a:cubicBezTo>
                      <a:pt x="1251" y="488"/>
                      <a:pt x="1126" y="301"/>
                      <a:pt x="963" y="151"/>
                    </a:cubicBezTo>
                    <a:cubicBezTo>
                      <a:pt x="849" y="51"/>
                      <a:pt x="711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1436;p53">
            <a:extLst>
              <a:ext uri="{FF2B5EF4-FFF2-40B4-BE49-F238E27FC236}">
                <a16:creationId xmlns="" xmlns:a16="http://schemas.microsoft.com/office/drawing/2014/main" id="{E6D7DA04-D270-4515-C075-F527F1D984B0}"/>
              </a:ext>
            </a:extLst>
          </p:cNvPr>
          <p:cNvSpPr txBox="1">
            <a:spLocks/>
          </p:cNvSpPr>
          <p:nvPr/>
        </p:nvSpPr>
        <p:spPr>
          <a:xfrm>
            <a:off x="1733071" y="1196295"/>
            <a:ext cx="3377703" cy="297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27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ID" sz="1800" b="1" u="sng" dirty="0">
                <a:solidFill>
                  <a:schemeClr val="tx1"/>
                </a:solidFill>
              </a:rPr>
              <a:t>9 feature numerical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1800" dirty="0"/>
              <a:t>Administrative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1800" dirty="0" err="1"/>
              <a:t>Administrative_Duration</a:t>
            </a:r>
            <a:r>
              <a:rPr lang="fr-FR" sz="1800" dirty="0"/>
              <a:t> 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1800" dirty="0" err="1"/>
              <a:t>Informational</a:t>
            </a:r>
            <a:endParaRPr lang="fr-FR" sz="1800" dirty="0"/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1800" dirty="0" err="1"/>
              <a:t>Informational_Duration</a:t>
            </a:r>
            <a:r>
              <a:rPr lang="fr-FR" sz="1800" dirty="0"/>
              <a:t> 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1800" dirty="0" err="1"/>
              <a:t>ProductRelated</a:t>
            </a:r>
            <a:endParaRPr lang="fr-FR" sz="1800" dirty="0"/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1800" dirty="0" err="1"/>
              <a:t>ProductRelated_Duration</a:t>
            </a:r>
            <a:r>
              <a:rPr lang="fr-FR" sz="1800" dirty="0"/>
              <a:t> 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1800" dirty="0" err="1"/>
              <a:t>BounceRates</a:t>
            </a:r>
            <a:r>
              <a:rPr lang="fr-FR" sz="1800" dirty="0"/>
              <a:t> 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1800" dirty="0" err="1"/>
              <a:t>ExitRates</a:t>
            </a:r>
            <a:endParaRPr lang="fr-FR" sz="1800" dirty="0"/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fr-FR" sz="1800" dirty="0" err="1"/>
              <a:t>PageValues</a:t>
            </a:r>
            <a:endParaRPr lang="fr-FR" sz="1800" dirty="0"/>
          </a:p>
        </p:txBody>
      </p:sp>
      <p:sp>
        <p:nvSpPr>
          <p:cNvPr id="5" name="Google Shape;1436;p53">
            <a:extLst>
              <a:ext uri="{FF2B5EF4-FFF2-40B4-BE49-F238E27FC236}">
                <a16:creationId xmlns="" xmlns:a16="http://schemas.microsoft.com/office/drawing/2014/main" id="{94C2DBBF-E7D2-F53C-60FB-0E88B98A4C5F}"/>
              </a:ext>
            </a:extLst>
          </p:cNvPr>
          <p:cNvSpPr txBox="1">
            <a:spLocks/>
          </p:cNvSpPr>
          <p:nvPr/>
        </p:nvSpPr>
        <p:spPr>
          <a:xfrm>
            <a:off x="4887047" y="1196295"/>
            <a:ext cx="3377703" cy="297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27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en-ID" sz="1800" b="1" u="sng" dirty="0"/>
              <a:t>9 feature categorical</a:t>
            </a:r>
            <a:r>
              <a:rPr lang="en-ID" sz="1800" b="1" dirty="0"/>
              <a:t> 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en-US" sz="1800" dirty="0" err="1"/>
              <a:t>SpecialDay</a:t>
            </a:r>
            <a:endParaRPr lang="en-US" sz="1800" dirty="0"/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en-US" sz="1800" dirty="0"/>
              <a:t>Month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en-US" sz="1800" dirty="0" err="1"/>
              <a:t>OperatingSystems</a:t>
            </a:r>
            <a:endParaRPr lang="en-US" sz="1800" dirty="0"/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en-US" sz="1800" dirty="0"/>
              <a:t>Browser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en-US" sz="1800" dirty="0"/>
              <a:t>Region,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en-US" sz="1800" dirty="0" err="1"/>
              <a:t>TrafficType</a:t>
            </a:r>
            <a:endParaRPr lang="en-US" sz="1800" dirty="0"/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en-US" sz="1800" dirty="0" err="1"/>
              <a:t>VisitorType</a:t>
            </a:r>
            <a:endParaRPr lang="en-US" sz="1800" dirty="0"/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en-US" sz="1800" dirty="0"/>
              <a:t>Weekend</a:t>
            </a:r>
          </a:p>
          <a:p>
            <a:pPr marL="177800" indent="-1778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Revenue 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TARGET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55"/>
          <p:cNvGrpSpPr/>
          <p:nvPr/>
        </p:nvGrpSpPr>
        <p:grpSpPr>
          <a:xfrm>
            <a:off x="720011" y="319100"/>
            <a:ext cx="1368528" cy="300900"/>
            <a:chOff x="7055224" y="4513500"/>
            <a:chExt cx="1368528" cy="300900"/>
          </a:xfrm>
        </p:grpSpPr>
        <p:grpSp>
          <p:nvGrpSpPr>
            <p:cNvPr id="1466" name="Google Shape;1466;p55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467" name="Google Shape;1467;p55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8" name="Google Shape;1468;p55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9" name="Google Shape;1469;p55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0" name="Google Shape;1470;p55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1" name="Google Shape;1471;p55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2" name="Google Shape;1472;p55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3" name="Google Shape;1473;p55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4" name="Google Shape;1474;p55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5" name="Google Shape;1475;p55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55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55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55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9" name="Google Shape;1479;p55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0" name="Google Shape;1480;p55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1" name="Google Shape;1481;p55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2" name="Google Shape;1482;p55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3" name="Google Shape;1483;p55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4" name="Google Shape;1484;p55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85" name="Google Shape;1485;p55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6" name="Google Shape;1486;p55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7" name="Google Shape;1487;p55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8" name="Google Shape;1488;p55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9" name="Google Shape;1489;p55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0" name="Google Shape;1490;p55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1" name="Google Shape;1491;p55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2" name="Google Shape;1492;p55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3" name="Google Shape;1493;p55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4" name="Google Shape;1494;p55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5" name="Google Shape;1495;p55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6" name="Google Shape;1496;p55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Google Shape;1436;p53">
            <a:extLst>
              <a:ext uri="{FF2B5EF4-FFF2-40B4-BE49-F238E27FC236}">
                <a16:creationId xmlns="" xmlns:a16="http://schemas.microsoft.com/office/drawing/2014/main" id="{46127E17-4E7B-3644-EDE5-87D56C31FC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634" y="559043"/>
            <a:ext cx="8030732" cy="626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EDA </a:t>
            </a:r>
            <a:r>
              <a:rPr lang="en-US" sz="2800" b="1" dirty="0"/>
              <a:t>&amp; </a:t>
            </a:r>
            <a:r>
              <a:rPr lang="en-US" sz="2800" b="1" dirty="0">
                <a:solidFill>
                  <a:schemeClr val="accent1"/>
                </a:solidFill>
              </a:rPr>
              <a:t>Insight</a:t>
            </a:r>
            <a:endParaRPr lang="en-US" sz="2800" b="1" dirty="0"/>
          </a:p>
        </p:txBody>
      </p:sp>
      <p:sp>
        <p:nvSpPr>
          <p:cNvPr id="14" name="Google Shape;1436;p53">
            <a:extLst>
              <a:ext uri="{FF2B5EF4-FFF2-40B4-BE49-F238E27FC236}">
                <a16:creationId xmlns="" xmlns:a16="http://schemas.microsoft.com/office/drawing/2014/main" id="{F173C83E-5975-92A5-09AA-A5F47B9C6B2D}"/>
              </a:ext>
            </a:extLst>
          </p:cNvPr>
          <p:cNvSpPr txBox="1">
            <a:spLocks/>
          </p:cNvSpPr>
          <p:nvPr/>
        </p:nvSpPr>
        <p:spPr>
          <a:xfrm>
            <a:off x="556634" y="4113562"/>
            <a:ext cx="8030732" cy="62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400" b="1" dirty="0" err="1">
                <a:solidFill>
                  <a:schemeClr val="tx1"/>
                </a:solidFill>
              </a:rPr>
              <a:t>Pengunjung</a:t>
            </a:r>
            <a:r>
              <a:rPr lang="en-US" sz="1400" b="1" dirty="0">
                <a:solidFill>
                  <a:schemeClr val="tx1"/>
                </a:solidFill>
              </a:rPr>
              <a:t> dengan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Page Values </a:t>
            </a:r>
            <a:r>
              <a:rPr lang="en-US" sz="1400" b="1" dirty="0">
                <a:solidFill>
                  <a:schemeClr val="tx1"/>
                </a:solidFill>
              </a:rPr>
              <a:t>yang </a:t>
            </a:r>
            <a:r>
              <a:rPr lang="en-US" sz="1400" b="1" dirty="0" err="1">
                <a:solidFill>
                  <a:schemeClr val="tx1"/>
                </a:solidFill>
              </a:rPr>
              <a:t>tinggi</a:t>
            </a:r>
            <a:r>
              <a:rPr lang="en-US" sz="1400" b="1" dirty="0">
                <a:solidFill>
                  <a:schemeClr val="tx1"/>
                </a:solidFill>
              </a:rPr>
              <a:t>,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bounce rates</a:t>
            </a:r>
            <a:r>
              <a:rPr lang="en-US" sz="1400" b="1" dirty="0">
                <a:solidFill>
                  <a:schemeClr val="tx1"/>
                </a:solidFill>
              </a:rPr>
              <a:t> dan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exit rate </a:t>
            </a:r>
            <a:r>
              <a:rPr lang="en-US" sz="1400" b="1" dirty="0">
                <a:solidFill>
                  <a:schemeClr val="tx1"/>
                </a:solidFill>
              </a:rPr>
              <a:t>yang </a:t>
            </a:r>
            <a:r>
              <a:rPr lang="en-US" sz="1400" b="1" dirty="0" err="1">
                <a:solidFill>
                  <a:schemeClr val="tx1"/>
                </a:solidFill>
              </a:rPr>
              <a:t>rendah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cenderung</a:t>
            </a:r>
            <a:r>
              <a:rPr lang="en-US" sz="1400" b="1" dirty="0">
                <a:solidFill>
                  <a:schemeClr val="tx1"/>
                </a:solidFill>
              </a:rPr>
              <a:t> melakukan </a:t>
            </a:r>
            <a:r>
              <a:rPr lang="en-US" sz="1400" b="1" dirty="0" err="1">
                <a:solidFill>
                  <a:schemeClr val="accent1"/>
                </a:solidFill>
              </a:rPr>
              <a:t>transaksi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EA8B57B7-AE1E-4D9C-5387-C702ACE47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" t="66758" r="-27" b="85"/>
          <a:stretch/>
        </p:blipFill>
        <p:spPr>
          <a:xfrm>
            <a:off x="465850" y="1851117"/>
            <a:ext cx="8212300" cy="1844583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91551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8" name="Google Shape;1688;p58"/>
          <p:cNvGrpSpPr/>
          <p:nvPr/>
        </p:nvGrpSpPr>
        <p:grpSpPr>
          <a:xfrm>
            <a:off x="8253361" y="1820287"/>
            <a:ext cx="758707" cy="758671"/>
            <a:chOff x="7921323" y="1799962"/>
            <a:chExt cx="758707" cy="758671"/>
          </a:xfrm>
        </p:grpSpPr>
        <p:sp>
          <p:nvSpPr>
            <p:cNvPr id="1689" name="Google Shape;1689;p58"/>
            <p:cNvSpPr/>
            <p:nvPr/>
          </p:nvSpPr>
          <p:spPr>
            <a:xfrm rot="770040">
              <a:off x="7983799" y="1862432"/>
              <a:ext cx="633760" cy="633722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0" name="Google Shape;1690;p58"/>
            <p:cNvGrpSpPr/>
            <p:nvPr/>
          </p:nvGrpSpPr>
          <p:grpSpPr>
            <a:xfrm>
              <a:off x="7921323" y="2108627"/>
              <a:ext cx="641713" cy="450006"/>
              <a:chOff x="2041743" y="1182216"/>
              <a:chExt cx="438119" cy="307234"/>
            </a:xfrm>
          </p:grpSpPr>
          <p:sp>
            <p:nvSpPr>
              <p:cNvPr id="1691" name="Google Shape;1691;p58"/>
              <p:cNvSpPr/>
              <p:nvPr/>
            </p:nvSpPr>
            <p:spPr>
              <a:xfrm>
                <a:off x="2041743" y="1182216"/>
                <a:ext cx="438119" cy="307234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4575" extrusionOk="0">
                    <a:moveTo>
                      <a:pt x="625" y="201"/>
                    </a:moveTo>
                    <a:lnTo>
                      <a:pt x="5899" y="213"/>
                    </a:lnTo>
                    <a:cubicBezTo>
                      <a:pt x="6136" y="213"/>
                      <a:pt x="6324" y="426"/>
                      <a:pt x="6311" y="663"/>
                    </a:cubicBezTo>
                    <a:lnTo>
                      <a:pt x="6311" y="4112"/>
                    </a:lnTo>
                    <a:lnTo>
                      <a:pt x="5561" y="3400"/>
                    </a:lnTo>
                    <a:lnTo>
                      <a:pt x="625" y="3400"/>
                    </a:lnTo>
                    <a:cubicBezTo>
                      <a:pt x="388" y="3387"/>
                      <a:pt x="200" y="3187"/>
                      <a:pt x="213" y="2950"/>
                    </a:cubicBezTo>
                    <a:lnTo>
                      <a:pt x="213" y="650"/>
                    </a:lnTo>
                    <a:cubicBezTo>
                      <a:pt x="200" y="413"/>
                      <a:pt x="388" y="213"/>
                      <a:pt x="625" y="201"/>
                    </a:cubicBezTo>
                    <a:close/>
                    <a:moveTo>
                      <a:pt x="625" y="1"/>
                    </a:moveTo>
                    <a:cubicBezTo>
                      <a:pt x="275" y="13"/>
                      <a:pt x="0" y="313"/>
                      <a:pt x="0" y="663"/>
                    </a:cubicBezTo>
                    <a:lnTo>
                      <a:pt x="0" y="2950"/>
                    </a:lnTo>
                    <a:cubicBezTo>
                      <a:pt x="0" y="3300"/>
                      <a:pt x="275" y="3600"/>
                      <a:pt x="625" y="3612"/>
                    </a:cubicBezTo>
                    <a:lnTo>
                      <a:pt x="5486" y="3612"/>
                    </a:lnTo>
                    <a:lnTo>
                      <a:pt x="6511" y="4574"/>
                    </a:lnTo>
                    <a:lnTo>
                      <a:pt x="6511" y="663"/>
                    </a:lnTo>
                    <a:cubicBezTo>
                      <a:pt x="6524" y="313"/>
                      <a:pt x="6249" y="13"/>
                      <a:pt x="5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8"/>
              <p:cNvSpPr/>
              <p:nvPr/>
            </p:nvSpPr>
            <p:spPr>
              <a:xfrm>
                <a:off x="2102183" y="1260250"/>
                <a:ext cx="297967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01" extrusionOk="0">
                    <a:moveTo>
                      <a:pt x="138" y="1"/>
                    </a:moveTo>
                    <a:cubicBezTo>
                      <a:pt x="0" y="1"/>
                      <a:pt x="0" y="201"/>
                      <a:pt x="138" y="201"/>
                    </a:cubicBezTo>
                    <a:lnTo>
                      <a:pt x="4299" y="201"/>
                    </a:lnTo>
                    <a:cubicBezTo>
                      <a:pt x="4436" y="201"/>
                      <a:pt x="4436" y="1"/>
                      <a:pt x="4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8"/>
              <p:cNvSpPr/>
              <p:nvPr/>
            </p:nvSpPr>
            <p:spPr>
              <a:xfrm>
                <a:off x="2102183" y="1317332"/>
                <a:ext cx="297967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01" extrusionOk="0">
                    <a:moveTo>
                      <a:pt x="138" y="1"/>
                    </a:moveTo>
                    <a:cubicBezTo>
                      <a:pt x="0" y="1"/>
                      <a:pt x="0" y="201"/>
                      <a:pt x="138" y="201"/>
                    </a:cubicBezTo>
                    <a:lnTo>
                      <a:pt x="4299" y="201"/>
                    </a:lnTo>
                    <a:cubicBezTo>
                      <a:pt x="4436" y="201"/>
                      <a:pt x="4436" y="1"/>
                      <a:pt x="4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4" name="Google Shape;1694;p58"/>
          <p:cNvGrpSpPr/>
          <p:nvPr/>
        </p:nvGrpSpPr>
        <p:grpSpPr>
          <a:xfrm>
            <a:off x="-442472" y="2012843"/>
            <a:ext cx="967270" cy="827813"/>
            <a:chOff x="255410" y="2108637"/>
            <a:chExt cx="967270" cy="827813"/>
          </a:xfrm>
        </p:grpSpPr>
        <p:sp>
          <p:nvSpPr>
            <p:cNvPr id="1695" name="Google Shape;1695;p58"/>
            <p:cNvSpPr/>
            <p:nvPr/>
          </p:nvSpPr>
          <p:spPr>
            <a:xfrm rot="770040">
              <a:off x="526449" y="2171107"/>
              <a:ext cx="633760" cy="633722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6" name="Google Shape;1696;p58"/>
            <p:cNvGrpSpPr/>
            <p:nvPr/>
          </p:nvGrpSpPr>
          <p:grpSpPr>
            <a:xfrm rot="709984">
              <a:off x="304009" y="2289072"/>
              <a:ext cx="870064" cy="564164"/>
              <a:chOff x="3861980" y="1963565"/>
              <a:chExt cx="555640" cy="360287"/>
            </a:xfrm>
          </p:grpSpPr>
          <p:sp>
            <p:nvSpPr>
              <p:cNvPr id="1697" name="Google Shape;1697;p58"/>
              <p:cNvSpPr/>
              <p:nvPr/>
            </p:nvSpPr>
            <p:spPr>
              <a:xfrm>
                <a:off x="3861980" y="1963565"/>
                <a:ext cx="555640" cy="31724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4724" extrusionOk="0">
                    <a:moveTo>
                      <a:pt x="138" y="0"/>
                    </a:moveTo>
                    <a:cubicBezTo>
                      <a:pt x="1" y="0"/>
                      <a:pt x="1" y="200"/>
                      <a:pt x="138" y="200"/>
                    </a:cubicBezTo>
                    <a:lnTo>
                      <a:pt x="1838" y="200"/>
                    </a:lnTo>
                    <a:cubicBezTo>
                      <a:pt x="1888" y="200"/>
                      <a:pt x="1925" y="225"/>
                      <a:pt x="1950" y="275"/>
                    </a:cubicBezTo>
                    <a:lnTo>
                      <a:pt x="3087" y="4499"/>
                    </a:lnTo>
                    <a:cubicBezTo>
                      <a:pt x="3125" y="4611"/>
                      <a:pt x="3225" y="4699"/>
                      <a:pt x="3350" y="4699"/>
                    </a:cubicBezTo>
                    <a:lnTo>
                      <a:pt x="7311" y="4724"/>
                    </a:lnTo>
                    <a:cubicBezTo>
                      <a:pt x="7424" y="4724"/>
                      <a:pt x="7536" y="4636"/>
                      <a:pt x="7574" y="4524"/>
                    </a:cubicBezTo>
                    <a:lnTo>
                      <a:pt x="8236" y="1675"/>
                    </a:lnTo>
                    <a:cubicBezTo>
                      <a:pt x="8274" y="1525"/>
                      <a:pt x="8161" y="1375"/>
                      <a:pt x="7999" y="1375"/>
                    </a:cubicBezTo>
                    <a:lnTo>
                      <a:pt x="3062" y="1375"/>
                    </a:lnTo>
                    <a:cubicBezTo>
                      <a:pt x="3059" y="1374"/>
                      <a:pt x="3056" y="1374"/>
                      <a:pt x="3054" y="1374"/>
                    </a:cubicBezTo>
                    <a:cubicBezTo>
                      <a:pt x="2953" y="1374"/>
                      <a:pt x="2953" y="1575"/>
                      <a:pt x="3054" y="1575"/>
                    </a:cubicBezTo>
                    <a:cubicBezTo>
                      <a:pt x="3056" y="1575"/>
                      <a:pt x="3059" y="1575"/>
                      <a:pt x="3062" y="1575"/>
                    </a:cubicBezTo>
                    <a:lnTo>
                      <a:pt x="7999" y="1575"/>
                    </a:lnTo>
                    <a:cubicBezTo>
                      <a:pt x="8011" y="1575"/>
                      <a:pt x="8024" y="1587"/>
                      <a:pt x="8036" y="1587"/>
                    </a:cubicBezTo>
                    <a:cubicBezTo>
                      <a:pt x="8049" y="1600"/>
                      <a:pt x="8049" y="1612"/>
                      <a:pt x="8049" y="1625"/>
                    </a:cubicBezTo>
                    <a:lnTo>
                      <a:pt x="7374" y="4474"/>
                    </a:lnTo>
                    <a:cubicBezTo>
                      <a:pt x="7361" y="4499"/>
                      <a:pt x="7336" y="4524"/>
                      <a:pt x="7311" y="4524"/>
                    </a:cubicBezTo>
                    <a:lnTo>
                      <a:pt x="3350" y="4499"/>
                    </a:lnTo>
                    <a:cubicBezTo>
                      <a:pt x="3325" y="4499"/>
                      <a:pt x="3287" y="4474"/>
                      <a:pt x="3287" y="4449"/>
                    </a:cubicBezTo>
                    <a:lnTo>
                      <a:pt x="2138" y="225"/>
                    </a:lnTo>
                    <a:cubicBezTo>
                      <a:pt x="2100" y="87"/>
                      <a:pt x="1975" y="0"/>
                      <a:pt x="1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8"/>
              <p:cNvSpPr/>
              <p:nvPr/>
            </p:nvSpPr>
            <p:spPr>
              <a:xfrm>
                <a:off x="4083524" y="2135548"/>
                <a:ext cx="266941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201" extrusionOk="0">
                    <a:moveTo>
                      <a:pt x="113" y="1"/>
                    </a:moveTo>
                    <a:cubicBezTo>
                      <a:pt x="1" y="13"/>
                      <a:pt x="1" y="188"/>
                      <a:pt x="113" y="201"/>
                    </a:cubicBezTo>
                    <a:lnTo>
                      <a:pt x="3850" y="201"/>
                    </a:lnTo>
                    <a:cubicBezTo>
                      <a:pt x="3975" y="188"/>
                      <a:pt x="3975" y="13"/>
                      <a:pt x="3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8"/>
              <p:cNvSpPr/>
              <p:nvPr/>
            </p:nvSpPr>
            <p:spPr>
              <a:xfrm>
                <a:off x="4084397" y="2188467"/>
                <a:ext cx="264389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01" extrusionOk="0">
                    <a:moveTo>
                      <a:pt x="100" y="0"/>
                    </a:moveTo>
                    <a:cubicBezTo>
                      <a:pt x="50" y="0"/>
                      <a:pt x="0" y="38"/>
                      <a:pt x="0" y="100"/>
                    </a:cubicBezTo>
                    <a:cubicBezTo>
                      <a:pt x="0" y="150"/>
                      <a:pt x="50" y="200"/>
                      <a:pt x="100" y="200"/>
                    </a:cubicBezTo>
                    <a:lnTo>
                      <a:pt x="3837" y="200"/>
                    </a:lnTo>
                    <a:cubicBezTo>
                      <a:pt x="3899" y="200"/>
                      <a:pt x="3937" y="150"/>
                      <a:pt x="3937" y="100"/>
                    </a:cubicBezTo>
                    <a:cubicBezTo>
                      <a:pt x="3937" y="38"/>
                      <a:pt x="3899" y="0"/>
                      <a:pt x="3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8"/>
              <p:cNvSpPr/>
              <p:nvPr/>
            </p:nvSpPr>
            <p:spPr>
              <a:xfrm>
                <a:off x="4118780" y="2274022"/>
                <a:ext cx="58828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42" extrusionOk="0">
                    <a:moveTo>
                      <a:pt x="501" y="1"/>
                    </a:moveTo>
                    <a:cubicBezTo>
                      <a:pt x="163" y="1"/>
                      <a:pt x="1" y="401"/>
                      <a:pt x="238" y="638"/>
                    </a:cubicBezTo>
                    <a:cubicBezTo>
                      <a:pt x="310" y="710"/>
                      <a:pt x="400" y="742"/>
                      <a:pt x="490" y="742"/>
                    </a:cubicBezTo>
                    <a:cubicBezTo>
                      <a:pt x="684" y="742"/>
                      <a:pt x="876" y="593"/>
                      <a:pt x="876" y="363"/>
                    </a:cubicBezTo>
                    <a:cubicBezTo>
                      <a:pt x="876" y="163"/>
                      <a:pt x="70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8"/>
              <p:cNvSpPr/>
              <p:nvPr/>
            </p:nvSpPr>
            <p:spPr>
              <a:xfrm>
                <a:off x="4278274" y="2274022"/>
                <a:ext cx="5876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42" extrusionOk="0">
                    <a:moveTo>
                      <a:pt x="500" y="1"/>
                    </a:moveTo>
                    <a:cubicBezTo>
                      <a:pt x="163" y="1"/>
                      <a:pt x="0" y="401"/>
                      <a:pt x="238" y="638"/>
                    </a:cubicBezTo>
                    <a:cubicBezTo>
                      <a:pt x="313" y="710"/>
                      <a:pt x="405" y="742"/>
                      <a:pt x="495" y="742"/>
                    </a:cubicBezTo>
                    <a:cubicBezTo>
                      <a:pt x="689" y="742"/>
                      <a:pt x="875" y="593"/>
                      <a:pt x="875" y="363"/>
                    </a:cubicBezTo>
                    <a:cubicBezTo>
                      <a:pt x="875" y="163"/>
                      <a:pt x="700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436;p53">
            <a:extLst>
              <a:ext uri="{FF2B5EF4-FFF2-40B4-BE49-F238E27FC236}">
                <a16:creationId xmlns="" xmlns:a16="http://schemas.microsoft.com/office/drawing/2014/main" id="{96A9DEEA-AE4E-4865-8849-CE11D061F746}"/>
              </a:ext>
            </a:extLst>
          </p:cNvPr>
          <p:cNvSpPr txBox="1">
            <a:spLocks/>
          </p:cNvSpPr>
          <p:nvPr/>
        </p:nvSpPr>
        <p:spPr>
          <a:xfrm>
            <a:off x="269232" y="4136633"/>
            <a:ext cx="86190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ctr"/>
            <a:r>
              <a:rPr lang="en-US" sz="1200" b="1" dirty="0"/>
              <a:t>Pengunjung lebih </a:t>
            </a:r>
            <a:r>
              <a:rPr lang="en-US" sz="1200" b="1" dirty="0" err="1"/>
              <a:t>cenderung</a:t>
            </a:r>
            <a:r>
              <a:rPr lang="en-US" sz="1200" b="1" dirty="0"/>
              <a:t> melakukan </a:t>
            </a:r>
            <a:r>
              <a:rPr lang="en-US" sz="1200" b="1" dirty="0">
                <a:solidFill>
                  <a:schemeClr val="accent1"/>
                </a:solidFill>
              </a:rPr>
              <a:t>transaksi</a:t>
            </a:r>
            <a:r>
              <a:rPr lang="en-US" sz="1200" b="1" dirty="0"/>
              <a:t> pada </a:t>
            </a:r>
            <a:r>
              <a:rPr lang="en-US" sz="1200" b="1" dirty="0" err="1"/>
              <a:t>bulan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Mei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dan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November –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Desember</a:t>
            </a:r>
            <a:endParaRPr lang="en-US" sz="1200" b="1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6621982"/>
              </p:ext>
            </p:extLst>
          </p:nvPr>
        </p:nvGraphicFramePr>
        <p:xfrm>
          <a:off x="954923" y="579120"/>
          <a:ext cx="6874578" cy="3693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Google Shape;1436;p53">
            <a:extLst>
              <a:ext uri="{FF2B5EF4-FFF2-40B4-BE49-F238E27FC236}">
                <a16:creationId xmlns="" xmlns:a16="http://schemas.microsoft.com/office/drawing/2014/main" id="{96A9DEEA-AE4E-4865-8849-CE11D061F746}"/>
              </a:ext>
            </a:extLst>
          </p:cNvPr>
          <p:cNvSpPr txBox="1">
            <a:spLocks/>
          </p:cNvSpPr>
          <p:nvPr/>
        </p:nvSpPr>
        <p:spPr>
          <a:xfrm>
            <a:off x="-1721777" y="4647334"/>
            <a:ext cx="86190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ctr"/>
            <a:r>
              <a:rPr lang="en-US" sz="1000" b="1" dirty="0"/>
              <a:t>*</a:t>
            </a:r>
            <a:r>
              <a:rPr lang="en-US" sz="1000" b="1" dirty="0" err="1"/>
              <a:t>Bulan</a:t>
            </a:r>
            <a:r>
              <a:rPr lang="en-US" sz="1000" b="1" dirty="0"/>
              <a:t> </a:t>
            </a:r>
            <a:r>
              <a:rPr lang="en-US" sz="1000" b="1" dirty="0" err="1"/>
              <a:t>Januari</a:t>
            </a:r>
            <a:r>
              <a:rPr lang="en-US" sz="1000" b="1" dirty="0"/>
              <a:t> &amp; April </a:t>
            </a:r>
            <a:r>
              <a:rPr lang="en-US" sz="1000" b="1" dirty="0" err="1"/>
              <a:t>tidak</a:t>
            </a:r>
            <a:r>
              <a:rPr lang="en-US" sz="1000" b="1" dirty="0"/>
              <a:t> </a:t>
            </a:r>
            <a:r>
              <a:rPr lang="en-US" sz="1000" b="1" dirty="0" err="1"/>
              <a:t>ada</a:t>
            </a:r>
            <a:r>
              <a:rPr lang="en-US" sz="1000" b="1" dirty="0"/>
              <a:t> data </a:t>
            </a:r>
            <a:r>
              <a:rPr lang="en-US" sz="1000" b="1" dirty="0" err="1"/>
              <a:t>transaksi</a:t>
            </a:r>
            <a:r>
              <a:rPr lang="en-US" sz="1000" b="1" dirty="0"/>
              <a:t> yang </a:t>
            </a:r>
            <a:r>
              <a:rPr lang="en-US" sz="1000" b="1" dirty="0" err="1"/>
              <a:t>ditemukan</a:t>
            </a:r>
            <a:endParaRPr lang="en-US" sz="1000" b="1" dirty="0"/>
          </a:p>
        </p:txBody>
      </p:sp>
      <p:sp>
        <p:nvSpPr>
          <p:cNvPr id="24" name="Google Shape;1436;p53">
            <a:extLst>
              <a:ext uri="{FF2B5EF4-FFF2-40B4-BE49-F238E27FC236}">
                <a16:creationId xmlns="" xmlns:a16="http://schemas.microsoft.com/office/drawing/2014/main" id="{46127E17-4E7B-3644-EDE5-87D56C31FC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3389" y="98004"/>
            <a:ext cx="8030732" cy="626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EDA </a:t>
            </a:r>
            <a:r>
              <a:rPr lang="en-US" sz="2800" b="1" dirty="0"/>
              <a:t>&amp; </a:t>
            </a:r>
            <a:r>
              <a:rPr lang="en-US" sz="2800" b="1" dirty="0">
                <a:solidFill>
                  <a:schemeClr val="accent1"/>
                </a:solidFill>
              </a:rPr>
              <a:t>Insight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536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2"/>
          <p:cNvSpPr txBox="1">
            <a:spLocks noGrp="1"/>
          </p:cNvSpPr>
          <p:nvPr>
            <p:ph type="title"/>
          </p:nvPr>
        </p:nvSpPr>
        <p:spPr>
          <a:xfrm>
            <a:off x="3316657" y="1913904"/>
            <a:ext cx="5240321" cy="121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2"/>
                </a:solidFill>
              </a:rPr>
              <a:t>D</a:t>
            </a:r>
            <a:r>
              <a:rPr lang="id-ID" sz="4500" dirty="0">
                <a:solidFill>
                  <a:schemeClr val="tx2"/>
                </a:solidFill>
              </a:rPr>
              <a:t>ata </a:t>
            </a:r>
            <a:r>
              <a:rPr lang="id-ID" sz="4500" dirty="0"/>
              <a:t/>
            </a:r>
            <a:br>
              <a:rPr lang="id-ID" sz="4500" dirty="0"/>
            </a:br>
            <a:r>
              <a:rPr lang="id-ID" sz="4500" dirty="0">
                <a:solidFill>
                  <a:schemeClr val="accent1"/>
                </a:solidFill>
              </a:rPr>
              <a:t>Pre-P</a:t>
            </a:r>
            <a:r>
              <a:rPr lang="en-US" sz="4500" dirty="0">
                <a:solidFill>
                  <a:schemeClr val="accent1"/>
                </a:solidFill>
              </a:rPr>
              <a:t>r</a:t>
            </a:r>
            <a:r>
              <a:rPr lang="id-ID" sz="4500" dirty="0">
                <a:solidFill>
                  <a:schemeClr val="accent1"/>
                </a:solidFill>
              </a:rPr>
              <a:t>ocessing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1305" name="Google Shape;1305;p52"/>
          <p:cNvSpPr txBox="1">
            <a:spLocks noGrp="1"/>
          </p:cNvSpPr>
          <p:nvPr>
            <p:ph type="title" idx="2"/>
          </p:nvPr>
        </p:nvSpPr>
        <p:spPr>
          <a:xfrm>
            <a:off x="7340200" y="975750"/>
            <a:ext cx="1007700" cy="9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312" name="Google Shape;1312;p52"/>
          <p:cNvGrpSpPr/>
          <p:nvPr/>
        </p:nvGrpSpPr>
        <p:grpSpPr>
          <a:xfrm>
            <a:off x="1659997" y="700955"/>
            <a:ext cx="855219" cy="501043"/>
            <a:chOff x="865994" y="1162943"/>
            <a:chExt cx="855219" cy="501043"/>
          </a:xfrm>
        </p:grpSpPr>
        <p:sp>
          <p:nvSpPr>
            <p:cNvPr id="1313" name="Google Shape;1313;p52"/>
            <p:cNvSpPr/>
            <p:nvPr/>
          </p:nvSpPr>
          <p:spPr>
            <a:xfrm>
              <a:off x="865994" y="1162943"/>
              <a:ext cx="855219" cy="501043"/>
            </a:xfrm>
            <a:custGeom>
              <a:avLst/>
              <a:gdLst/>
              <a:ahLst/>
              <a:cxnLst/>
              <a:rect l="l" t="t" r="r" b="b"/>
              <a:pathLst>
                <a:path w="12735" h="7461" extrusionOk="0">
                  <a:moveTo>
                    <a:pt x="488" y="0"/>
                  </a:moveTo>
                  <a:cubicBezTo>
                    <a:pt x="213" y="0"/>
                    <a:pt x="0" y="225"/>
                    <a:pt x="0" y="500"/>
                  </a:cubicBezTo>
                  <a:lnTo>
                    <a:pt x="0" y="6973"/>
                  </a:lnTo>
                  <a:cubicBezTo>
                    <a:pt x="0" y="7248"/>
                    <a:pt x="213" y="7461"/>
                    <a:pt x="488" y="7461"/>
                  </a:cubicBezTo>
                  <a:lnTo>
                    <a:pt x="12235" y="7461"/>
                  </a:lnTo>
                  <a:cubicBezTo>
                    <a:pt x="12510" y="7461"/>
                    <a:pt x="12735" y="7248"/>
                    <a:pt x="12735" y="6973"/>
                  </a:cubicBezTo>
                  <a:lnTo>
                    <a:pt x="12735" y="500"/>
                  </a:lnTo>
                  <a:cubicBezTo>
                    <a:pt x="12735" y="225"/>
                    <a:pt x="12510" y="0"/>
                    <a:pt x="12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865994" y="1538876"/>
              <a:ext cx="855219" cy="58828"/>
            </a:xfrm>
            <a:custGeom>
              <a:avLst/>
              <a:gdLst/>
              <a:ahLst/>
              <a:cxnLst/>
              <a:rect l="l" t="t" r="r" b="b"/>
              <a:pathLst>
                <a:path w="12735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2735" y="875"/>
                  </a:lnTo>
                  <a:lnTo>
                    <a:pt x="12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921397" y="1216667"/>
              <a:ext cx="195623" cy="108321"/>
            </a:xfrm>
            <a:custGeom>
              <a:avLst/>
              <a:gdLst/>
              <a:ahLst/>
              <a:cxnLst/>
              <a:rect l="l" t="t" r="r" b="b"/>
              <a:pathLst>
                <a:path w="2913" h="1613" extrusionOk="0">
                  <a:moveTo>
                    <a:pt x="250" y="0"/>
                  </a:moveTo>
                  <a:cubicBezTo>
                    <a:pt x="113" y="0"/>
                    <a:pt x="0" y="112"/>
                    <a:pt x="0" y="250"/>
                  </a:cubicBezTo>
                  <a:lnTo>
                    <a:pt x="0" y="1362"/>
                  </a:lnTo>
                  <a:cubicBezTo>
                    <a:pt x="0" y="1500"/>
                    <a:pt x="113" y="1612"/>
                    <a:pt x="250" y="1612"/>
                  </a:cubicBezTo>
                  <a:lnTo>
                    <a:pt x="2650" y="1612"/>
                  </a:lnTo>
                  <a:cubicBezTo>
                    <a:pt x="2800" y="1612"/>
                    <a:pt x="2912" y="1500"/>
                    <a:pt x="2912" y="1362"/>
                  </a:cubicBezTo>
                  <a:lnTo>
                    <a:pt x="2912" y="250"/>
                  </a:lnTo>
                  <a:cubicBezTo>
                    <a:pt x="2912" y="112"/>
                    <a:pt x="2800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921397" y="1465073"/>
              <a:ext cx="290445" cy="45330"/>
            </a:xfrm>
            <a:custGeom>
              <a:avLst/>
              <a:gdLst/>
              <a:ahLst/>
              <a:cxnLst/>
              <a:rect l="l" t="t" r="r" b="b"/>
              <a:pathLst>
                <a:path w="4325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4187" y="675"/>
                  </a:lnTo>
                  <a:cubicBezTo>
                    <a:pt x="4262" y="675"/>
                    <a:pt x="4324" y="612"/>
                    <a:pt x="4324" y="537"/>
                  </a:cubicBezTo>
                  <a:lnTo>
                    <a:pt x="4324" y="137"/>
                  </a:lnTo>
                  <a:cubicBezTo>
                    <a:pt x="4324" y="62"/>
                    <a:pt x="4262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1590260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2" y="612"/>
                    <a:pt x="1012" y="537"/>
                  </a:cubicBezTo>
                  <a:lnTo>
                    <a:pt x="1012" y="137"/>
                  </a:lnTo>
                  <a:cubicBezTo>
                    <a:pt x="1012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1507995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1426604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52"/>
          <p:cNvGrpSpPr/>
          <p:nvPr/>
        </p:nvGrpSpPr>
        <p:grpSpPr>
          <a:xfrm>
            <a:off x="610331" y="856502"/>
            <a:ext cx="641713" cy="450006"/>
            <a:chOff x="2041743" y="1182216"/>
            <a:chExt cx="438119" cy="307234"/>
          </a:xfrm>
        </p:grpSpPr>
        <p:sp>
          <p:nvSpPr>
            <p:cNvPr id="1321" name="Google Shape;1321;p52"/>
            <p:cNvSpPr/>
            <p:nvPr/>
          </p:nvSpPr>
          <p:spPr>
            <a:xfrm>
              <a:off x="2041743" y="1182216"/>
              <a:ext cx="438119" cy="307234"/>
            </a:xfrm>
            <a:custGeom>
              <a:avLst/>
              <a:gdLst/>
              <a:ahLst/>
              <a:cxnLst/>
              <a:rect l="l" t="t" r="r" b="b"/>
              <a:pathLst>
                <a:path w="6524" h="4575" extrusionOk="0">
                  <a:moveTo>
                    <a:pt x="625" y="201"/>
                  </a:moveTo>
                  <a:lnTo>
                    <a:pt x="5899" y="213"/>
                  </a:lnTo>
                  <a:cubicBezTo>
                    <a:pt x="6136" y="213"/>
                    <a:pt x="6324" y="426"/>
                    <a:pt x="6311" y="663"/>
                  </a:cubicBezTo>
                  <a:lnTo>
                    <a:pt x="6311" y="4112"/>
                  </a:lnTo>
                  <a:lnTo>
                    <a:pt x="5561" y="3400"/>
                  </a:lnTo>
                  <a:lnTo>
                    <a:pt x="625" y="3400"/>
                  </a:lnTo>
                  <a:cubicBezTo>
                    <a:pt x="388" y="3387"/>
                    <a:pt x="200" y="3187"/>
                    <a:pt x="213" y="2950"/>
                  </a:cubicBezTo>
                  <a:lnTo>
                    <a:pt x="213" y="650"/>
                  </a:lnTo>
                  <a:cubicBezTo>
                    <a:pt x="200" y="413"/>
                    <a:pt x="388" y="213"/>
                    <a:pt x="625" y="201"/>
                  </a:cubicBezTo>
                  <a:close/>
                  <a:moveTo>
                    <a:pt x="625" y="1"/>
                  </a:moveTo>
                  <a:cubicBezTo>
                    <a:pt x="275" y="13"/>
                    <a:pt x="0" y="313"/>
                    <a:pt x="0" y="663"/>
                  </a:cubicBezTo>
                  <a:lnTo>
                    <a:pt x="0" y="2950"/>
                  </a:lnTo>
                  <a:cubicBezTo>
                    <a:pt x="0" y="3300"/>
                    <a:pt x="275" y="3600"/>
                    <a:pt x="625" y="3612"/>
                  </a:cubicBezTo>
                  <a:lnTo>
                    <a:pt x="5486" y="3612"/>
                  </a:lnTo>
                  <a:lnTo>
                    <a:pt x="6511" y="4574"/>
                  </a:lnTo>
                  <a:lnTo>
                    <a:pt x="6511" y="663"/>
                  </a:lnTo>
                  <a:cubicBezTo>
                    <a:pt x="6524" y="313"/>
                    <a:pt x="6249" y="13"/>
                    <a:pt x="5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2102183" y="1260250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2102183" y="1317332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52"/>
          <p:cNvGrpSpPr/>
          <p:nvPr/>
        </p:nvGrpSpPr>
        <p:grpSpPr>
          <a:xfrm>
            <a:off x="1153227" y="1802393"/>
            <a:ext cx="2070456" cy="1915912"/>
            <a:chOff x="1570920" y="1802393"/>
            <a:chExt cx="2070456" cy="1915912"/>
          </a:xfrm>
        </p:grpSpPr>
        <p:sp>
          <p:nvSpPr>
            <p:cNvPr id="1325" name="Google Shape;1325;p52"/>
            <p:cNvSpPr/>
            <p:nvPr/>
          </p:nvSpPr>
          <p:spPr>
            <a:xfrm>
              <a:off x="1749675" y="2545125"/>
              <a:ext cx="1712923" cy="1173180"/>
            </a:xfrm>
            <a:custGeom>
              <a:avLst/>
              <a:gdLst/>
              <a:ahLst/>
              <a:cxnLst/>
              <a:rect l="l" t="t" r="r" b="b"/>
              <a:pathLst>
                <a:path w="25507" h="16271" extrusionOk="0">
                  <a:moveTo>
                    <a:pt x="13" y="0"/>
                  </a:moveTo>
                  <a:lnTo>
                    <a:pt x="13" y="15621"/>
                  </a:lnTo>
                  <a:cubicBezTo>
                    <a:pt x="1" y="15983"/>
                    <a:pt x="300" y="16271"/>
                    <a:pt x="663" y="16271"/>
                  </a:cubicBezTo>
                  <a:lnTo>
                    <a:pt x="24844" y="16271"/>
                  </a:lnTo>
                  <a:cubicBezTo>
                    <a:pt x="25206" y="16271"/>
                    <a:pt x="25506" y="15983"/>
                    <a:pt x="25506" y="15621"/>
                  </a:cubicBezTo>
                  <a:lnTo>
                    <a:pt x="25506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1570920" y="1802393"/>
              <a:ext cx="2070456" cy="742869"/>
            </a:xfrm>
            <a:custGeom>
              <a:avLst/>
              <a:gdLst/>
              <a:ahLst/>
              <a:cxnLst/>
              <a:rect l="l" t="t" r="r" b="b"/>
              <a:pathLst>
                <a:path w="30831" h="11062" extrusionOk="0">
                  <a:moveTo>
                    <a:pt x="351" y="1"/>
                  </a:moveTo>
                  <a:cubicBezTo>
                    <a:pt x="163" y="1"/>
                    <a:pt x="1" y="176"/>
                    <a:pt x="38" y="363"/>
                  </a:cubicBezTo>
                  <a:lnTo>
                    <a:pt x="2613" y="10835"/>
                  </a:lnTo>
                  <a:cubicBezTo>
                    <a:pt x="2660" y="10965"/>
                    <a:pt x="2774" y="11061"/>
                    <a:pt x="2912" y="11061"/>
                  </a:cubicBezTo>
                  <a:cubicBezTo>
                    <a:pt x="2921" y="11061"/>
                    <a:pt x="2929" y="11061"/>
                    <a:pt x="2937" y="11060"/>
                  </a:cubicBezTo>
                  <a:lnTo>
                    <a:pt x="27893" y="11060"/>
                  </a:lnTo>
                  <a:cubicBezTo>
                    <a:pt x="27902" y="11061"/>
                    <a:pt x="27910" y="11061"/>
                    <a:pt x="27919" y="11061"/>
                  </a:cubicBezTo>
                  <a:cubicBezTo>
                    <a:pt x="28059" y="11061"/>
                    <a:pt x="28183" y="10965"/>
                    <a:pt x="28218" y="10835"/>
                  </a:cubicBezTo>
                  <a:lnTo>
                    <a:pt x="30805" y="363"/>
                  </a:lnTo>
                  <a:cubicBezTo>
                    <a:pt x="30830" y="176"/>
                    <a:pt x="30680" y="1"/>
                    <a:pt x="30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1923416" y="2645792"/>
              <a:ext cx="97375" cy="89048"/>
            </a:xfrm>
            <a:custGeom>
              <a:avLst/>
              <a:gdLst/>
              <a:ahLst/>
              <a:cxnLst/>
              <a:rect l="l" t="t" r="r" b="b"/>
              <a:pathLst>
                <a:path w="1450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300" y="1325"/>
                  </a:lnTo>
                  <a:cubicBezTo>
                    <a:pt x="1387" y="1325"/>
                    <a:pt x="1450" y="1263"/>
                    <a:pt x="1450" y="1188"/>
                  </a:cubicBezTo>
                  <a:lnTo>
                    <a:pt x="1450" y="151"/>
                  </a:lnTo>
                  <a:cubicBezTo>
                    <a:pt x="1450" y="63"/>
                    <a:pt x="1387" y="1"/>
                    <a:pt x="1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2033349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0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2134887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2236426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2337964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2439502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2541041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76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2642646" y="2645792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2744991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2845723" y="2645792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2948067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3049606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3146980" y="2645792"/>
              <a:ext cx="142772" cy="89048"/>
            </a:xfrm>
            <a:custGeom>
              <a:avLst/>
              <a:gdLst/>
              <a:ahLst/>
              <a:cxnLst/>
              <a:rect l="l" t="t" r="r" b="b"/>
              <a:pathLst>
                <a:path w="21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975" y="1325"/>
                  </a:lnTo>
                  <a:cubicBezTo>
                    <a:pt x="2050" y="1325"/>
                    <a:pt x="2125" y="1263"/>
                    <a:pt x="2125" y="1188"/>
                  </a:cubicBezTo>
                  <a:lnTo>
                    <a:pt x="2125" y="151"/>
                  </a:lnTo>
                  <a:cubicBezTo>
                    <a:pt x="2125" y="63"/>
                    <a:pt x="2050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1923416" y="2748204"/>
              <a:ext cx="147741" cy="88980"/>
            </a:xfrm>
            <a:custGeom>
              <a:avLst/>
              <a:gdLst/>
              <a:ahLst/>
              <a:cxnLst/>
              <a:rect l="l" t="t" r="r" b="b"/>
              <a:pathLst>
                <a:path w="2200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2062" y="1325"/>
                  </a:lnTo>
                  <a:cubicBezTo>
                    <a:pt x="2137" y="1325"/>
                    <a:pt x="2200" y="1250"/>
                    <a:pt x="2200" y="1175"/>
                  </a:cubicBezTo>
                  <a:lnTo>
                    <a:pt x="2200" y="138"/>
                  </a:lnTo>
                  <a:cubicBezTo>
                    <a:pt x="2200" y="63"/>
                    <a:pt x="2137" y="0"/>
                    <a:pt x="2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2083715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50" y="0"/>
                  </a:moveTo>
                  <a:cubicBezTo>
                    <a:pt x="75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2186060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2287598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50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2389203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7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7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2490742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2592280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2693818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2795357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2896895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2998434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3099972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1923416" y="2951280"/>
              <a:ext cx="147741" cy="89048"/>
            </a:xfrm>
            <a:custGeom>
              <a:avLst/>
              <a:gdLst/>
              <a:ahLst/>
              <a:cxnLst/>
              <a:rect l="l" t="t" r="r" b="b"/>
              <a:pathLst>
                <a:path w="2200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2062" y="1325"/>
                  </a:lnTo>
                  <a:cubicBezTo>
                    <a:pt x="2137" y="1325"/>
                    <a:pt x="2200" y="1263"/>
                    <a:pt x="2200" y="1188"/>
                  </a:cubicBezTo>
                  <a:lnTo>
                    <a:pt x="2200" y="151"/>
                  </a:lnTo>
                  <a:cubicBezTo>
                    <a:pt x="2200" y="63"/>
                    <a:pt x="2137" y="1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2083715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2186060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2287598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2389203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7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7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2490742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2592280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2693818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2795357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2896895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2998434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3099972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3200704" y="2894199"/>
              <a:ext cx="89048" cy="146129"/>
            </a:xfrm>
            <a:custGeom>
              <a:avLst/>
              <a:gdLst/>
              <a:ahLst/>
              <a:cxnLst/>
              <a:rect l="l" t="t" r="r" b="b"/>
              <a:pathLst>
                <a:path w="1326" h="2176" extrusionOk="0">
                  <a:moveTo>
                    <a:pt x="138" y="1"/>
                  </a:moveTo>
                  <a:cubicBezTo>
                    <a:pt x="63" y="1"/>
                    <a:pt x="0" y="63"/>
                    <a:pt x="0" y="138"/>
                  </a:cubicBezTo>
                  <a:lnTo>
                    <a:pt x="0" y="2025"/>
                  </a:lnTo>
                  <a:cubicBezTo>
                    <a:pt x="0" y="2113"/>
                    <a:pt x="63" y="2175"/>
                    <a:pt x="138" y="2175"/>
                  </a:cubicBezTo>
                  <a:lnTo>
                    <a:pt x="1175" y="2175"/>
                  </a:lnTo>
                  <a:cubicBezTo>
                    <a:pt x="1250" y="2175"/>
                    <a:pt x="1325" y="2113"/>
                    <a:pt x="1325" y="2025"/>
                  </a:cubicBezTo>
                  <a:lnTo>
                    <a:pt x="1325" y="138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3200704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1923416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2024955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2126493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2228031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2329570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2431108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2532646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76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2635058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2736596" y="2849742"/>
              <a:ext cx="88175" cy="89048"/>
            </a:xfrm>
            <a:custGeom>
              <a:avLst/>
              <a:gdLst/>
              <a:ahLst/>
              <a:cxnLst/>
              <a:rect l="l" t="t" r="r" b="b"/>
              <a:pathLst>
                <a:path w="1313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13" y="1263"/>
                    <a:pt x="1313" y="1175"/>
                  </a:cubicBezTo>
                  <a:lnTo>
                    <a:pt x="1313" y="138"/>
                  </a:lnTo>
                  <a:cubicBezTo>
                    <a:pt x="1313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2838135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2939673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3041211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3144496" y="2849742"/>
              <a:ext cx="145256" cy="89048"/>
            </a:xfrm>
            <a:custGeom>
              <a:avLst/>
              <a:gdLst/>
              <a:ahLst/>
              <a:cxnLst/>
              <a:rect l="l" t="t" r="r" b="b"/>
              <a:pathLst>
                <a:path w="2163" h="1326" extrusionOk="0">
                  <a:moveTo>
                    <a:pt x="150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2012" y="1325"/>
                  </a:lnTo>
                  <a:cubicBezTo>
                    <a:pt x="2087" y="1325"/>
                    <a:pt x="2162" y="1263"/>
                    <a:pt x="2162" y="1175"/>
                  </a:cubicBezTo>
                  <a:lnTo>
                    <a:pt x="2162" y="138"/>
                  </a:lnTo>
                  <a:cubicBezTo>
                    <a:pt x="2162" y="63"/>
                    <a:pt x="2087" y="0"/>
                    <a:pt x="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1923416" y="3052819"/>
              <a:ext cx="110000" cy="89048"/>
            </a:xfrm>
            <a:custGeom>
              <a:avLst/>
              <a:gdLst/>
              <a:ahLst/>
              <a:cxnLst/>
              <a:rect l="l" t="t" r="r" b="b"/>
              <a:pathLst>
                <a:path w="1638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487" y="1325"/>
                  </a:lnTo>
                  <a:cubicBezTo>
                    <a:pt x="1575" y="1325"/>
                    <a:pt x="1637" y="1263"/>
                    <a:pt x="1637" y="1188"/>
                  </a:cubicBezTo>
                  <a:lnTo>
                    <a:pt x="1637" y="151"/>
                  </a:lnTo>
                  <a:cubicBezTo>
                    <a:pt x="1637" y="63"/>
                    <a:pt x="1575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047586" y="3052819"/>
              <a:ext cx="66416" cy="89048"/>
            </a:xfrm>
            <a:custGeom>
              <a:avLst/>
              <a:gdLst/>
              <a:ahLst/>
              <a:cxnLst/>
              <a:rect l="l" t="t" r="r" b="b"/>
              <a:pathLst>
                <a:path w="989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851" y="1325"/>
                  </a:lnTo>
                  <a:cubicBezTo>
                    <a:pt x="926" y="1325"/>
                    <a:pt x="988" y="1263"/>
                    <a:pt x="988" y="1188"/>
                  </a:cubicBezTo>
                  <a:lnTo>
                    <a:pt x="988" y="151"/>
                  </a:lnTo>
                  <a:cubicBezTo>
                    <a:pt x="988" y="63"/>
                    <a:pt x="926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126493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228031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329570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431108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532646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76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2635058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2736596" y="3052819"/>
              <a:ext cx="88175" cy="89048"/>
            </a:xfrm>
            <a:custGeom>
              <a:avLst/>
              <a:gdLst/>
              <a:ahLst/>
              <a:cxnLst/>
              <a:rect l="l" t="t" r="r" b="b"/>
              <a:pathLst>
                <a:path w="1313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13" y="1263"/>
                    <a:pt x="1313" y="1188"/>
                  </a:cubicBezTo>
                  <a:lnTo>
                    <a:pt x="1313" y="151"/>
                  </a:lnTo>
                  <a:cubicBezTo>
                    <a:pt x="1313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2838135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2939673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3041211" y="3052819"/>
              <a:ext cx="247668" cy="89048"/>
            </a:xfrm>
            <a:custGeom>
              <a:avLst/>
              <a:gdLst/>
              <a:ahLst/>
              <a:cxnLst/>
              <a:rect l="l" t="t" r="r" b="b"/>
              <a:pathLst>
                <a:path w="3688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3550" y="1325"/>
                  </a:lnTo>
                  <a:cubicBezTo>
                    <a:pt x="3625" y="1325"/>
                    <a:pt x="3688" y="1263"/>
                    <a:pt x="3688" y="1188"/>
                  </a:cubicBezTo>
                  <a:lnTo>
                    <a:pt x="3688" y="151"/>
                  </a:lnTo>
                  <a:cubicBezTo>
                    <a:pt x="3688" y="63"/>
                    <a:pt x="3625" y="1"/>
                    <a:pt x="3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1923416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202495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2126493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2228031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304040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2329570" y="3154357"/>
              <a:ext cx="495201" cy="89048"/>
            </a:xfrm>
            <a:custGeom>
              <a:avLst/>
              <a:gdLst/>
              <a:ahLst/>
              <a:cxnLst/>
              <a:rect l="l" t="t" r="r" b="b"/>
              <a:pathLst>
                <a:path w="7374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7236" y="1325"/>
                  </a:lnTo>
                  <a:cubicBezTo>
                    <a:pt x="7311" y="1325"/>
                    <a:pt x="7374" y="1263"/>
                    <a:pt x="7374" y="1188"/>
                  </a:cubicBezTo>
                  <a:lnTo>
                    <a:pt x="7374" y="151"/>
                  </a:lnTo>
                  <a:cubicBezTo>
                    <a:pt x="7374" y="76"/>
                    <a:pt x="7311" y="1"/>
                    <a:pt x="7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283813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2940546" y="3154357"/>
              <a:ext cx="89048" cy="38681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438"/>
                  </a:lnTo>
                  <a:cubicBezTo>
                    <a:pt x="0" y="513"/>
                    <a:pt x="63" y="576"/>
                    <a:pt x="138" y="576"/>
                  </a:cubicBezTo>
                  <a:lnTo>
                    <a:pt x="1175" y="576"/>
                  </a:lnTo>
                  <a:cubicBezTo>
                    <a:pt x="1250" y="576"/>
                    <a:pt x="1325" y="513"/>
                    <a:pt x="1325" y="438"/>
                  </a:cubicBezTo>
                  <a:lnTo>
                    <a:pt x="1325" y="151"/>
                  </a:lnTo>
                  <a:cubicBezTo>
                    <a:pt x="1325" y="76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2940546" y="3200560"/>
              <a:ext cx="89048" cy="44524"/>
            </a:xfrm>
            <a:custGeom>
              <a:avLst/>
              <a:gdLst/>
              <a:ahLst/>
              <a:cxnLst/>
              <a:rect l="l" t="t" r="r" b="b"/>
              <a:pathLst>
                <a:path w="1326" h="663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512"/>
                  </a:lnTo>
                  <a:cubicBezTo>
                    <a:pt x="0" y="587"/>
                    <a:pt x="63" y="662"/>
                    <a:pt x="138" y="662"/>
                  </a:cubicBezTo>
                  <a:lnTo>
                    <a:pt x="1175" y="662"/>
                  </a:lnTo>
                  <a:cubicBezTo>
                    <a:pt x="1250" y="662"/>
                    <a:pt x="1325" y="587"/>
                    <a:pt x="1325" y="512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3144496" y="3154357"/>
              <a:ext cx="145256" cy="89048"/>
            </a:xfrm>
            <a:custGeom>
              <a:avLst/>
              <a:gdLst/>
              <a:ahLst/>
              <a:cxnLst/>
              <a:rect l="l" t="t" r="r" b="b"/>
              <a:pathLst>
                <a:path w="2163" h="1326" extrusionOk="0">
                  <a:moveTo>
                    <a:pt x="150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2012" y="1325"/>
                  </a:lnTo>
                  <a:cubicBezTo>
                    <a:pt x="2087" y="1325"/>
                    <a:pt x="2162" y="1263"/>
                    <a:pt x="2162" y="1188"/>
                  </a:cubicBezTo>
                  <a:lnTo>
                    <a:pt x="2162" y="151"/>
                  </a:lnTo>
                  <a:cubicBezTo>
                    <a:pt x="2162" y="76"/>
                    <a:pt x="2087" y="1"/>
                    <a:pt x="2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2317012" y="3329766"/>
              <a:ext cx="579951" cy="262710"/>
            </a:xfrm>
            <a:custGeom>
              <a:avLst/>
              <a:gdLst/>
              <a:ahLst/>
              <a:cxnLst/>
              <a:rect l="l" t="t" r="r" b="b"/>
              <a:pathLst>
                <a:path w="8636" h="3912" extrusionOk="0">
                  <a:moveTo>
                    <a:pt x="388" y="1"/>
                  </a:moveTo>
                  <a:cubicBezTo>
                    <a:pt x="175" y="1"/>
                    <a:pt x="0" y="175"/>
                    <a:pt x="0" y="388"/>
                  </a:cubicBezTo>
                  <a:lnTo>
                    <a:pt x="0" y="3525"/>
                  </a:lnTo>
                  <a:cubicBezTo>
                    <a:pt x="0" y="3737"/>
                    <a:pt x="175" y="3912"/>
                    <a:pt x="388" y="3912"/>
                  </a:cubicBezTo>
                  <a:lnTo>
                    <a:pt x="8261" y="3912"/>
                  </a:lnTo>
                  <a:cubicBezTo>
                    <a:pt x="8473" y="3912"/>
                    <a:pt x="8636" y="3737"/>
                    <a:pt x="8636" y="3525"/>
                  </a:cubicBezTo>
                  <a:lnTo>
                    <a:pt x="8636" y="388"/>
                  </a:lnTo>
                  <a:cubicBezTo>
                    <a:pt x="8636" y="175"/>
                    <a:pt x="8473" y="1"/>
                    <a:pt x="8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1615511" y="1835903"/>
              <a:ext cx="1972074" cy="668259"/>
            </a:xfrm>
            <a:custGeom>
              <a:avLst/>
              <a:gdLst/>
              <a:ahLst/>
              <a:cxnLst/>
              <a:rect l="l" t="t" r="r" b="b"/>
              <a:pathLst>
                <a:path w="29366" h="9951" extrusionOk="0">
                  <a:moveTo>
                    <a:pt x="280" y="1"/>
                  </a:moveTo>
                  <a:cubicBezTo>
                    <a:pt x="126" y="1"/>
                    <a:pt x="1" y="145"/>
                    <a:pt x="37" y="301"/>
                  </a:cubicBezTo>
                  <a:lnTo>
                    <a:pt x="2373" y="9761"/>
                  </a:lnTo>
                  <a:cubicBezTo>
                    <a:pt x="2409" y="9867"/>
                    <a:pt x="2498" y="9950"/>
                    <a:pt x="2612" y="9950"/>
                  </a:cubicBezTo>
                  <a:cubicBezTo>
                    <a:pt x="2620" y="9950"/>
                    <a:pt x="2628" y="9950"/>
                    <a:pt x="2636" y="9949"/>
                  </a:cubicBezTo>
                  <a:lnTo>
                    <a:pt x="26730" y="9949"/>
                  </a:lnTo>
                  <a:cubicBezTo>
                    <a:pt x="26855" y="9949"/>
                    <a:pt x="26954" y="9874"/>
                    <a:pt x="26992" y="9761"/>
                  </a:cubicBezTo>
                  <a:lnTo>
                    <a:pt x="29341" y="301"/>
                  </a:lnTo>
                  <a:cubicBezTo>
                    <a:pt x="29365" y="145"/>
                    <a:pt x="29239" y="1"/>
                    <a:pt x="29085" y="1"/>
                  </a:cubicBezTo>
                  <a:cubicBezTo>
                    <a:pt x="29079" y="1"/>
                    <a:pt x="29073" y="1"/>
                    <a:pt x="29066" y="2"/>
                  </a:cubicBezTo>
                  <a:lnTo>
                    <a:pt x="299" y="2"/>
                  </a:lnTo>
                  <a:cubicBezTo>
                    <a:pt x="293" y="1"/>
                    <a:pt x="286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1731951" y="1884863"/>
              <a:ext cx="602704" cy="291563"/>
            </a:xfrm>
            <a:custGeom>
              <a:avLst/>
              <a:gdLst/>
              <a:ahLst/>
              <a:cxnLst/>
              <a:rect l="l" t="t" r="r" b="b"/>
              <a:pathLst>
                <a:path w="9974" h="4825" extrusionOk="0">
                  <a:moveTo>
                    <a:pt x="1" y="0"/>
                  </a:moveTo>
                  <a:lnTo>
                    <a:pt x="1226" y="4824"/>
                  </a:lnTo>
                  <a:lnTo>
                    <a:pt x="9973" y="48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2310424" y="1884863"/>
              <a:ext cx="575451" cy="291563"/>
            </a:xfrm>
            <a:custGeom>
              <a:avLst/>
              <a:gdLst/>
              <a:ahLst/>
              <a:cxnLst/>
              <a:rect l="l" t="t" r="r" b="b"/>
              <a:pathLst>
                <a:path w="9523" h="4825" extrusionOk="0">
                  <a:moveTo>
                    <a:pt x="0" y="0"/>
                  </a:moveTo>
                  <a:lnTo>
                    <a:pt x="450" y="4824"/>
                  </a:lnTo>
                  <a:lnTo>
                    <a:pt x="9073" y="48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2861706" y="1884863"/>
              <a:ext cx="602643" cy="291563"/>
            </a:xfrm>
            <a:custGeom>
              <a:avLst/>
              <a:gdLst/>
              <a:ahLst/>
              <a:cxnLst/>
              <a:rect l="l" t="t" r="r" b="b"/>
              <a:pathLst>
                <a:path w="9973" h="4825" extrusionOk="0">
                  <a:moveTo>
                    <a:pt x="450" y="0"/>
                  </a:moveTo>
                  <a:lnTo>
                    <a:pt x="0" y="4824"/>
                  </a:lnTo>
                  <a:lnTo>
                    <a:pt x="8748" y="4824"/>
                  </a:lnTo>
                  <a:lnTo>
                    <a:pt x="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1808271" y="2181617"/>
              <a:ext cx="552066" cy="290777"/>
            </a:xfrm>
            <a:custGeom>
              <a:avLst/>
              <a:gdLst/>
              <a:ahLst/>
              <a:cxnLst/>
              <a:rect l="l" t="t" r="r" b="b"/>
              <a:pathLst>
                <a:path w="9136" h="4812" extrusionOk="0">
                  <a:moveTo>
                    <a:pt x="0" y="1"/>
                  </a:moveTo>
                  <a:lnTo>
                    <a:pt x="1175" y="4812"/>
                  </a:lnTo>
                  <a:lnTo>
                    <a:pt x="9135" y="481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2336831" y="2181617"/>
              <a:ext cx="524934" cy="290777"/>
            </a:xfrm>
            <a:custGeom>
              <a:avLst/>
              <a:gdLst/>
              <a:ahLst/>
              <a:cxnLst/>
              <a:rect l="l" t="t" r="r" b="b"/>
              <a:pathLst>
                <a:path w="8687" h="4812" extrusionOk="0">
                  <a:moveTo>
                    <a:pt x="1" y="1"/>
                  </a:moveTo>
                  <a:lnTo>
                    <a:pt x="426" y="4812"/>
                  </a:lnTo>
                  <a:lnTo>
                    <a:pt x="8261" y="4812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2839045" y="2181617"/>
              <a:ext cx="551280" cy="290777"/>
            </a:xfrm>
            <a:custGeom>
              <a:avLst/>
              <a:gdLst/>
              <a:ahLst/>
              <a:cxnLst/>
              <a:rect l="l" t="t" r="r" b="b"/>
              <a:pathLst>
                <a:path w="9123" h="4812" extrusionOk="0">
                  <a:moveTo>
                    <a:pt x="438" y="1"/>
                  </a:moveTo>
                  <a:lnTo>
                    <a:pt x="0" y="4812"/>
                  </a:lnTo>
                  <a:lnTo>
                    <a:pt x="7961" y="4812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2"/>
          <p:cNvGrpSpPr/>
          <p:nvPr/>
        </p:nvGrpSpPr>
        <p:grpSpPr>
          <a:xfrm rot="-406607">
            <a:off x="581876" y="2602245"/>
            <a:ext cx="605931" cy="1352013"/>
            <a:chOff x="719999" y="2653381"/>
            <a:chExt cx="605940" cy="1352032"/>
          </a:xfrm>
        </p:grpSpPr>
        <p:sp>
          <p:nvSpPr>
            <p:cNvPr id="1410" name="Google Shape;1410;p52"/>
            <p:cNvSpPr/>
            <p:nvPr/>
          </p:nvSpPr>
          <p:spPr>
            <a:xfrm>
              <a:off x="823216" y="2653381"/>
              <a:ext cx="398699" cy="639517"/>
            </a:xfrm>
            <a:custGeom>
              <a:avLst/>
              <a:gdLst/>
              <a:ahLst/>
              <a:cxnLst/>
              <a:rect l="l" t="t" r="r" b="b"/>
              <a:pathLst>
                <a:path w="5937" h="9523" extrusionOk="0">
                  <a:moveTo>
                    <a:pt x="2974" y="200"/>
                  </a:moveTo>
                  <a:cubicBezTo>
                    <a:pt x="4499" y="200"/>
                    <a:pt x="5736" y="2237"/>
                    <a:pt x="5736" y="4761"/>
                  </a:cubicBezTo>
                  <a:cubicBezTo>
                    <a:pt x="5736" y="7273"/>
                    <a:pt x="4486" y="9310"/>
                    <a:pt x="2974" y="9310"/>
                  </a:cubicBezTo>
                  <a:cubicBezTo>
                    <a:pt x="1450" y="9310"/>
                    <a:pt x="200" y="7273"/>
                    <a:pt x="200" y="4761"/>
                  </a:cubicBezTo>
                  <a:cubicBezTo>
                    <a:pt x="200" y="2237"/>
                    <a:pt x="1450" y="200"/>
                    <a:pt x="2974" y="200"/>
                  </a:cubicBezTo>
                  <a:close/>
                  <a:moveTo>
                    <a:pt x="2974" y="0"/>
                  </a:moveTo>
                  <a:cubicBezTo>
                    <a:pt x="1337" y="0"/>
                    <a:pt x="0" y="2137"/>
                    <a:pt x="0" y="4761"/>
                  </a:cubicBezTo>
                  <a:cubicBezTo>
                    <a:pt x="0" y="7386"/>
                    <a:pt x="1337" y="9523"/>
                    <a:pt x="2974" y="9523"/>
                  </a:cubicBezTo>
                  <a:cubicBezTo>
                    <a:pt x="4611" y="9523"/>
                    <a:pt x="5936" y="7386"/>
                    <a:pt x="5936" y="4761"/>
                  </a:cubicBezTo>
                  <a:cubicBezTo>
                    <a:pt x="5936" y="2137"/>
                    <a:pt x="4611" y="0"/>
                    <a:pt x="2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719999" y="2951280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1"/>
                  </a:moveTo>
                  <a:lnTo>
                    <a:pt x="0" y="14559"/>
                  </a:lnTo>
                  <a:lnTo>
                    <a:pt x="138" y="15696"/>
                  </a:lnTo>
                  <a:lnTo>
                    <a:pt x="8885" y="15696"/>
                  </a:lnTo>
                  <a:lnTo>
                    <a:pt x="9023" y="14559"/>
                  </a:lnTo>
                  <a:lnTo>
                    <a:pt x="8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719999" y="2874925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0"/>
                  </a:moveTo>
                  <a:lnTo>
                    <a:pt x="0" y="15696"/>
                  </a:lnTo>
                  <a:lnTo>
                    <a:pt x="9023" y="15696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755188" y="3091433"/>
              <a:ext cx="164664" cy="139817"/>
            </a:xfrm>
            <a:custGeom>
              <a:avLst/>
              <a:gdLst/>
              <a:ahLst/>
              <a:cxnLst/>
              <a:rect l="l" t="t" r="r" b="b"/>
              <a:pathLst>
                <a:path w="2452" h="2082" extrusionOk="0">
                  <a:moveTo>
                    <a:pt x="1388" y="0"/>
                  </a:moveTo>
                  <a:cubicBezTo>
                    <a:pt x="463" y="0"/>
                    <a:pt x="1" y="1138"/>
                    <a:pt x="676" y="1788"/>
                  </a:cubicBezTo>
                  <a:cubicBezTo>
                    <a:pt x="883" y="1991"/>
                    <a:pt x="1136" y="2082"/>
                    <a:pt x="1384" y="2082"/>
                  </a:cubicBezTo>
                  <a:cubicBezTo>
                    <a:pt x="1928" y="2082"/>
                    <a:pt x="2451" y="1644"/>
                    <a:pt x="2425" y="1000"/>
                  </a:cubicBezTo>
                  <a:cubicBezTo>
                    <a:pt x="2413" y="438"/>
                    <a:pt x="1950" y="0"/>
                    <a:pt x="1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841684" y="3151872"/>
              <a:ext cx="383589" cy="370158"/>
            </a:xfrm>
            <a:custGeom>
              <a:avLst/>
              <a:gdLst/>
              <a:ahLst/>
              <a:cxnLst/>
              <a:rect l="l" t="t" r="r" b="b"/>
              <a:pathLst>
                <a:path w="5712" h="5512" extrusionOk="0">
                  <a:moveTo>
                    <a:pt x="2849" y="0"/>
                  </a:moveTo>
                  <a:cubicBezTo>
                    <a:pt x="1275" y="0"/>
                    <a:pt x="0" y="1237"/>
                    <a:pt x="0" y="2762"/>
                  </a:cubicBezTo>
                  <a:cubicBezTo>
                    <a:pt x="0" y="4274"/>
                    <a:pt x="1275" y="5511"/>
                    <a:pt x="2849" y="5511"/>
                  </a:cubicBezTo>
                  <a:cubicBezTo>
                    <a:pt x="4424" y="5511"/>
                    <a:pt x="5711" y="4274"/>
                    <a:pt x="5711" y="2762"/>
                  </a:cubicBezTo>
                  <a:cubicBezTo>
                    <a:pt x="5711" y="1237"/>
                    <a:pt x="4424" y="0"/>
                    <a:pt x="2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907966" y="3253411"/>
              <a:ext cx="227253" cy="192265"/>
            </a:xfrm>
            <a:custGeom>
              <a:avLst/>
              <a:gdLst/>
              <a:ahLst/>
              <a:cxnLst/>
              <a:rect l="l" t="t" r="r" b="b"/>
              <a:pathLst>
                <a:path w="3384" h="2863" extrusionOk="0">
                  <a:moveTo>
                    <a:pt x="1936" y="0"/>
                  </a:moveTo>
                  <a:cubicBezTo>
                    <a:pt x="1928" y="0"/>
                    <a:pt x="1920" y="0"/>
                    <a:pt x="1912" y="0"/>
                  </a:cubicBezTo>
                  <a:cubicBezTo>
                    <a:pt x="625" y="0"/>
                    <a:pt x="0" y="1562"/>
                    <a:pt x="925" y="2462"/>
                  </a:cubicBezTo>
                  <a:cubicBezTo>
                    <a:pt x="1213" y="2739"/>
                    <a:pt x="1563" y="2862"/>
                    <a:pt x="1905" y="2862"/>
                  </a:cubicBezTo>
                  <a:cubicBezTo>
                    <a:pt x="2661" y="2862"/>
                    <a:pt x="3384" y="2261"/>
                    <a:pt x="3349" y="1375"/>
                  </a:cubicBezTo>
                  <a:cubicBezTo>
                    <a:pt x="3325" y="608"/>
                    <a:pt x="2700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52"/>
          <p:cNvGrpSpPr/>
          <p:nvPr/>
        </p:nvGrpSpPr>
        <p:grpSpPr>
          <a:xfrm rot="371300">
            <a:off x="3091544" y="3409494"/>
            <a:ext cx="1716260" cy="731875"/>
            <a:chOff x="2752579" y="951472"/>
            <a:chExt cx="1716213" cy="731855"/>
          </a:xfrm>
        </p:grpSpPr>
        <p:sp>
          <p:nvSpPr>
            <p:cNvPr id="1417" name="Google Shape;1417;p52"/>
            <p:cNvSpPr/>
            <p:nvPr/>
          </p:nvSpPr>
          <p:spPr>
            <a:xfrm>
              <a:off x="3228372" y="1120971"/>
              <a:ext cx="1240420" cy="546373"/>
            </a:xfrm>
            <a:custGeom>
              <a:avLst/>
              <a:gdLst/>
              <a:ahLst/>
              <a:cxnLst/>
              <a:rect l="l" t="t" r="r" b="b"/>
              <a:pathLst>
                <a:path w="18471" h="8136" extrusionOk="0">
                  <a:moveTo>
                    <a:pt x="1" y="0"/>
                  </a:moveTo>
                  <a:lnTo>
                    <a:pt x="1" y="8136"/>
                  </a:lnTo>
                  <a:lnTo>
                    <a:pt x="18471" y="8136"/>
                  </a:lnTo>
                  <a:lnTo>
                    <a:pt x="18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3186400" y="1051331"/>
              <a:ext cx="1240487" cy="545500"/>
            </a:xfrm>
            <a:custGeom>
              <a:avLst/>
              <a:gdLst/>
              <a:ahLst/>
              <a:cxnLst/>
              <a:rect l="l" t="t" r="r" b="b"/>
              <a:pathLst>
                <a:path w="18472" h="8123" extrusionOk="0">
                  <a:moveTo>
                    <a:pt x="1" y="0"/>
                  </a:moveTo>
                  <a:lnTo>
                    <a:pt x="1" y="8123"/>
                  </a:lnTo>
                  <a:lnTo>
                    <a:pt x="18471" y="8123"/>
                  </a:lnTo>
                  <a:lnTo>
                    <a:pt x="18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3172969" y="1037900"/>
              <a:ext cx="1267349" cy="572362"/>
            </a:xfrm>
            <a:custGeom>
              <a:avLst/>
              <a:gdLst/>
              <a:ahLst/>
              <a:cxnLst/>
              <a:rect l="l" t="t" r="r" b="b"/>
              <a:pathLst>
                <a:path w="18872" h="8523" extrusionOk="0">
                  <a:moveTo>
                    <a:pt x="18471" y="400"/>
                  </a:moveTo>
                  <a:lnTo>
                    <a:pt x="18471" y="8123"/>
                  </a:lnTo>
                  <a:lnTo>
                    <a:pt x="401" y="8123"/>
                  </a:lnTo>
                  <a:lnTo>
                    <a:pt x="401" y="400"/>
                  </a:lnTo>
                  <a:close/>
                  <a:moveTo>
                    <a:pt x="1" y="0"/>
                  </a:moveTo>
                  <a:lnTo>
                    <a:pt x="1" y="8523"/>
                  </a:lnTo>
                  <a:lnTo>
                    <a:pt x="18871" y="8523"/>
                  </a:lnTo>
                  <a:lnTo>
                    <a:pt x="188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3431449" y="1210757"/>
              <a:ext cx="637032" cy="346318"/>
            </a:xfrm>
            <a:custGeom>
              <a:avLst/>
              <a:gdLst/>
              <a:ahLst/>
              <a:cxnLst/>
              <a:rect l="l" t="t" r="r" b="b"/>
              <a:pathLst>
                <a:path w="9486" h="5157" extrusionOk="0">
                  <a:moveTo>
                    <a:pt x="463" y="1"/>
                  </a:moveTo>
                  <a:cubicBezTo>
                    <a:pt x="388" y="225"/>
                    <a:pt x="326" y="463"/>
                    <a:pt x="276" y="688"/>
                  </a:cubicBezTo>
                  <a:cubicBezTo>
                    <a:pt x="1" y="2062"/>
                    <a:pt x="488" y="3700"/>
                    <a:pt x="601" y="5112"/>
                  </a:cubicBezTo>
                  <a:lnTo>
                    <a:pt x="1276" y="5112"/>
                  </a:lnTo>
                  <a:cubicBezTo>
                    <a:pt x="1288" y="4987"/>
                    <a:pt x="1288" y="4874"/>
                    <a:pt x="1276" y="4749"/>
                  </a:cubicBezTo>
                  <a:cubicBezTo>
                    <a:pt x="1226" y="4124"/>
                    <a:pt x="1288" y="3500"/>
                    <a:pt x="1438" y="2900"/>
                  </a:cubicBezTo>
                  <a:cubicBezTo>
                    <a:pt x="2375" y="3087"/>
                    <a:pt x="3000" y="4499"/>
                    <a:pt x="3850" y="4962"/>
                  </a:cubicBezTo>
                  <a:cubicBezTo>
                    <a:pt x="3962" y="5012"/>
                    <a:pt x="4062" y="5074"/>
                    <a:pt x="4175" y="5112"/>
                  </a:cubicBezTo>
                  <a:lnTo>
                    <a:pt x="7536" y="5112"/>
                  </a:lnTo>
                  <a:cubicBezTo>
                    <a:pt x="7770" y="5112"/>
                    <a:pt x="8081" y="5156"/>
                    <a:pt x="8362" y="5156"/>
                  </a:cubicBezTo>
                  <a:cubicBezTo>
                    <a:pt x="8503" y="5156"/>
                    <a:pt x="8636" y="5145"/>
                    <a:pt x="8749" y="5112"/>
                  </a:cubicBezTo>
                  <a:cubicBezTo>
                    <a:pt x="9486" y="4887"/>
                    <a:pt x="8561" y="4062"/>
                    <a:pt x="8299" y="3899"/>
                  </a:cubicBezTo>
                  <a:cubicBezTo>
                    <a:pt x="7974" y="3700"/>
                    <a:pt x="7624" y="3537"/>
                    <a:pt x="7274" y="3400"/>
                  </a:cubicBezTo>
                  <a:cubicBezTo>
                    <a:pt x="7154" y="3352"/>
                    <a:pt x="6920" y="3224"/>
                    <a:pt x="6791" y="3224"/>
                  </a:cubicBezTo>
                  <a:cubicBezTo>
                    <a:pt x="6785" y="3224"/>
                    <a:pt x="6780" y="3224"/>
                    <a:pt x="6774" y="3225"/>
                  </a:cubicBezTo>
                  <a:cubicBezTo>
                    <a:pt x="6749" y="3225"/>
                    <a:pt x="6724" y="3225"/>
                    <a:pt x="6699" y="3237"/>
                  </a:cubicBezTo>
                  <a:cubicBezTo>
                    <a:pt x="6499" y="3312"/>
                    <a:pt x="6387" y="3625"/>
                    <a:pt x="6262" y="3800"/>
                  </a:cubicBezTo>
                  <a:cubicBezTo>
                    <a:pt x="6249" y="3825"/>
                    <a:pt x="6224" y="3862"/>
                    <a:pt x="6187" y="3874"/>
                  </a:cubicBezTo>
                  <a:cubicBezTo>
                    <a:pt x="6162" y="3874"/>
                    <a:pt x="6137" y="3874"/>
                    <a:pt x="6112" y="3862"/>
                  </a:cubicBezTo>
                  <a:cubicBezTo>
                    <a:pt x="5225" y="3500"/>
                    <a:pt x="4400" y="3012"/>
                    <a:pt x="3650" y="2412"/>
                  </a:cubicBezTo>
                  <a:cubicBezTo>
                    <a:pt x="2950" y="1838"/>
                    <a:pt x="2638" y="738"/>
                    <a:pt x="2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3671528" y="1168785"/>
              <a:ext cx="633675" cy="347527"/>
            </a:xfrm>
            <a:custGeom>
              <a:avLst/>
              <a:gdLst/>
              <a:ahLst/>
              <a:cxnLst/>
              <a:rect l="l" t="t" r="r" b="b"/>
              <a:pathLst>
                <a:path w="9436" h="5175" extrusionOk="0">
                  <a:moveTo>
                    <a:pt x="8710" y="1"/>
                  </a:moveTo>
                  <a:lnTo>
                    <a:pt x="8035" y="26"/>
                  </a:lnTo>
                  <a:cubicBezTo>
                    <a:pt x="8035" y="151"/>
                    <a:pt x="8035" y="276"/>
                    <a:pt x="8060" y="388"/>
                  </a:cubicBezTo>
                  <a:cubicBezTo>
                    <a:pt x="8135" y="1013"/>
                    <a:pt x="8110" y="1638"/>
                    <a:pt x="7985" y="2250"/>
                  </a:cubicBezTo>
                  <a:cubicBezTo>
                    <a:pt x="7036" y="2088"/>
                    <a:pt x="6361" y="713"/>
                    <a:pt x="5486" y="276"/>
                  </a:cubicBezTo>
                  <a:cubicBezTo>
                    <a:pt x="5386" y="226"/>
                    <a:pt x="5274" y="188"/>
                    <a:pt x="5149" y="138"/>
                  </a:cubicBezTo>
                  <a:cubicBezTo>
                    <a:pt x="3699" y="201"/>
                    <a:pt x="2237" y="301"/>
                    <a:pt x="775" y="326"/>
                  </a:cubicBezTo>
                  <a:cubicBezTo>
                    <a:pt x="662" y="326"/>
                    <a:pt x="550" y="351"/>
                    <a:pt x="462" y="413"/>
                  </a:cubicBezTo>
                  <a:cubicBezTo>
                    <a:pt x="0" y="738"/>
                    <a:pt x="837" y="1388"/>
                    <a:pt x="1087" y="1525"/>
                  </a:cubicBezTo>
                  <a:cubicBezTo>
                    <a:pt x="1412" y="1700"/>
                    <a:pt x="1762" y="1863"/>
                    <a:pt x="2124" y="1988"/>
                  </a:cubicBezTo>
                  <a:cubicBezTo>
                    <a:pt x="2244" y="2035"/>
                    <a:pt x="2476" y="2151"/>
                    <a:pt x="2617" y="2151"/>
                  </a:cubicBezTo>
                  <a:cubicBezTo>
                    <a:pt x="2624" y="2151"/>
                    <a:pt x="2630" y="2151"/>
                    <a:pt x="2637" y="2150"/>
                  </a:cubicBezTo>
                  <a:cubicBezTo>
                    <a:pt x="2662" y="2138"/>
                    <a:pt x="2687" y="2125"/>
                    <a:pt x="2712" y="2113"/>
                  </a:cubicBezTo>
                  <a:cubicBezTo>
                    <a:pt x="2899" y="2038"/>
                    <a:pt x="3012" y="1713"/>
                    <a:pt x="3112" y="1538"/>
                  </a:cubicBezTo>
                  <a:cubicBezTo>
                    <a:pt x="3137" y="1500"/>
                    <a:pt x="3149" y="1475"/>
                    <a:pt x="3187" y="1463"/>
                  </a:cubicBezTo>
                  <a:cubicBezTo>
                    <a:pt x="3212" y="1463"/>
                    <a:pt x="3237" y="1463"/>
                    <a:pt x="3262" y="1475"/>
                  </a:cubicBezTo>
                  <a:cubicBezTo>
                    <a:pt x="4161" y="1788"/>
                    <a:pt x="5011" y="2250"/>
                    <a:pt x="5774" y="2825"/>
                  </a:cubicBezTo>
                  <a:cubicBezTo>
                    <a:pt x="6511" y="3362"/>
                    <a:pt x="6873" y="4450"/>
                    <a:pt x="7436" y="5174"/>
                  </a:cubicBezTo>
                  <a:lnTo>
                    <a:pt x="9060" y="5099"/>
                  </a:lnTo>
                  <a:cubicBezTo>
                    <a:pt x="9123" y="4874"/>
                    <a:pt x="9173" y="4649"/>
                    <a:pt x="9210" y="4412"/>
                  </a:cubicBezTo>
                  <a:cubicBezTo>
                    <a:pt x="9435" y="3025"/>
                    <a:pt x="8885" y="1400"/>
                    <a:pt x="8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2752579" y="1168785"/>
              <a:ext cx="960921" cy="514542"/>
            </a:xfrm>
            <a:custGeom>
              <a:avLst/>
              <a:gdLst/>
              <a:ahLst/>
              <a:cxnLst/>
              <a:rect l="l" t="t" r="r" b="b"/>
              <a:pathLst>
                <a:path w="14309" h="7662" extrusionOk="0">
                  <a:moveTo>
                    <a:pt x="0" y="1"/>
                  </a:moveTo>
                  <a:lnTo>
                    <a:pt x="0" y="6711"/>
                  </a:lnTo>
                  <a:lnTo>
                    <a:pt x="438" y="7661"/>
                  </a:lnTo>
                  <a:lnTo>
                    <a:pt x="14309" y="5699"/>
                  </a:lnTo>
                  <a:lnTo>
                    <a:pt x="14309" y="46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2752579" y="951472"/>
              <a:ext cx="960921" cy="668058"/>
            </a:xfrm>
            <a:custGeom>
              <a:avLst/>
              <a:gdLst/>
              <a:ahLst/>
              <a:cxnLst/>
              <a:rect l="l" t="t" r="r" b="b"/>
              <a:pathLst>
                <a:path w="14309" h="9948" extrusionOk="0">
                  <a:moveTo>
                    <a:pt x="13247" y="0"/>
                  </a:moveTo>
                  <a:lnTo>
                    <a:pt x="0" y="2112"/>
                  </a:lnTo>
                  <a:lnTo>
                    <a:pt x="0" y="9947"/>
                  </a:lnTo>
                  <a:lnTo>
                    <a:pt x="14309" y="7923"/>
                  </a:lnTo>
                  <a:lnTo>
                    <a:pt x="13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2858281" y="1155690"/>
              <a:ext cx="686593" cy="195958"/>
            </a:xfrm>
            <a:custGeom>
              <a:avLst/>
              <a:gdLst/>
              <a:ahLst/>
              <a:cxnLst/>
              <a:rect l="l" t="t" r="r" b="b"/>
              <a:pathLst>
                <a:path w="10224" h="2918" extrusionOk="0">
                  <a:moveTo>
                    <a:pt x="9362" y="1"/>
                  </a:moveTo>
                  <a:cubicBezTo>
                    <a:pt x="9325" y="1"/>
                    <a:pt x="9287" y="3"/>
                    <a:pt x="9248" y="8"/>
                  </a:cubicBezTo>
                  <a:lnTo>
                    <a:pt x="701" y="1308"/>
                  </a:lnTo>
                  <a:cubicBezTo>
                    <a:pt x="301" y="1370"/>
                    <a:pt x="1" y="1708"/>
                    <a:pt x="1" y="2108"/>
                  </a:cubicBezTo>
                  <a:cubicBezTo>
                    <a:pt x="1" y="2565"/>
                    <a:pt x="366" y="2917"/>
                    <a:pt x="801" y="2917"/>
                  </a:cubicBezTo>
                  <a:cubicBezTo>
                    <a:pt x="842" y="2917"/>
                    <a:pt x="884" y="2914"/>
                    <a:pt x="925" y="2907"/>
                  </a:cubicBezTo>
                  <a:lnTo>
                    <a:pt x="9486" y="1658"/>
                  </a:lnTo>
                  <a:cubicBezTo>
                    <a:pt x="9923" y="1595"/>
                    <a:pt x="10223" y="1208"/>
                    <a:pt x="10186" y="783"/>
                  </a:cubicBezTo>
                  <a:lnTo>
                    <a:pt x="10186" y="733"/>
                  </a:lnTo>
                  <a:cubicBezTo>
                    <a:pt x="10140" y="309"/>
                    <a:pt x="9778" y="1"/>
                    <a:pt x="9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52"/>
          <p:cNvGrpSpPr/>
          <p:nvPr/>
        </p:nvGrpSpPr>
        <p:grpSpPr>
          <a:xfrm rot="709984">
            <a:off x="2956199" y="1058972"/>
            <a:ext cx="870064" cy="564164"/>
            <a:chOff x="3861980" y="1963565"/>
            <a:chExt cx="555640" cy="360287"/>
          </a:xfrm>
        </p:grpSpPr>
        <p:sp>
          <p:nvSpPr>
            <p:cNvPr id="1426" name="Google Shape;1426;p52"/>
            <p:cNvSpPr/>
            <p:nvPr/>
          </p:nvSpPr>
          <p:spPr>
            <a:xfrm>
              <a:off x="3861980" y="1963565"/>
              <a:ext cx="555640" cy="317240"/>
            </a:xfrm>
            <a:custGeom>
              <a:avLst/>
              <a:gdLst/>
              <a:ahLst/>
              <a:cxnLst/>
              <a:rect l="l" t="t" r="r" b="b"/>
              <a:pathLst>
                <a:path w="8274" h="4724" extrusionOk="0">
                  <a:moveTo>
                    <a:pt x="138" y="0"/>
                  </a:moveTo>
                  <a:cubicBezTo>
                    <a:pt x="1" y="0"/>
                    <a:pt x="1" y="200"/>
                    <a:pt x="138" y="200"/>
                  </a:cubicBezTo>
                  <a:lnTo>
                    <a:pt x="1838" y="200"/>
                  </a:lnTo>
                  <a:cubicBezTo>
                    <a:pt x="1888" y="200"/>
                    <a:pt x="1925" y="225"/>
                    <a:pt x="1950" y="275"/>
                  </a:cubicBezTo>
                  <a:lnTo>
                    <a:pt x="3087" y="4499"/>
                  </a:lnTo>
                  <a:cubicBezTo>
                    <a:pt x="3125" y="4611"/>
                    <a:pt x="3225" y="4699"/>
                    <a:pt x="3350" y="4699"/>
                  </a:cubicBezTo>
                  <a:lnTo>
                    <a:pt x="7311" y="4724"/>
                  </a:lnTo>
                  <a:cubicBezTo>
                    <a:pt x="7424" y="4724"/>
                    <a:pt x="7536" y="4636"/>
                    <a:pt x="7574" y="4524"/>
                  </a:cubicBezTo>
                  <a:lnTo>
                    <a:pt x="8236" y="1675"/>
                  </a:lnTo>
                  <a:cubicBezTo>
                    <a:pt x="8274" y="1525"/>
                    <a:pt x="8161" y="1375"/>
                    <a:pt x="7999" y="1375"/>
                  </a:cubicBezTo>
                  <a:lnTo>
                    <a:pt x="3062" y="1375"/>
                  </a:lnTo>
                  <a:cubicBezTo>
                    <a:pt x="3059" y="1374"/>
                    <a:pt x="3056" y="1374"/>
                    <a:pt x="3054" y="1374"/>
                  </a:cubicBezTo>
                  <a:cubicBezTo>
                    <a:pt x="2953" y="1374"/>
                    <a:pt x="2953" y="1575"/>
                    <a:pt x="3054" y="1575"/>
                  </a:cubicBezTo>
                  <a:cubicBezTo>
                    <a:pt x="3056" y="1575"/>
                    <a:pt x="3059" y="1575"/>
                    <a:pt x="3062" y="1575"/>
                  </a:cubicBezTo>
                  <a:lnTo>
                    <a:pt x="7999" y="1575"/>
                  </a:lnTo>
                  <a:cubicBezTo>
                    <a:pt x="8011" y="1575"/>
                    <a:pt x="8024" y="1587"/>
                    <a:pt x="8036" y="1587"/>
                  </a:cubicBezTo>
                  <a:cubicBezTo>
                    <a:pt x="8049" y="1600"/>
                    <a:pt x="8049" y="1612"/>
                    <a:pt x="8049" y="1625"/>
                  </a:cubicBezTo>
                  <a:lnTo>
                    <a:pt x="7374" y="4474"/>
                  </a:lnTo>
                  <a:cubicBezTo>
                    <a:pt x="7361" y="4499"/>
                    <a:pt x="7336" y="4524"/>
                    <a:pt x="7311" y="4524"/>
                  </a:cubicBezTo>
                  <a:lnTo>
                    <a:pt x="3350" y="4499"/>
                  </a:lnTo>
                  <a:cubicBezTo>
                    <a:pt x="3325" y="4499"/>
                    <a:pt x="3287" y="4474"/>
                    <a:pt x="3287" y="4449"/>
                  </a:cubicBezTo>
                  <a:lnTo>
                    <a:pt x="2138" y="225"/>
                  </a:lnTo>
                  <a:cubicBezTo>
                    <a:pt x="2100" y="87"/>
                    <a:pt x="1975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4083524" y="2135548"/>
              <a:ext cx="266941" cy="13498"/>
            </a:xfrm>
            <a:custGeom>
              <a:avLst/>
              <a:gdLst/>
              <a:ahLst/>
              <a:cxnLst/>
              <a:rect l="l" t="t" r="r" b="b"/>
              <a:pathLst>
                <a:path w="3975" h="201" extrusionOk="0">
                  <a:moveTo>
                    <a:pt x="113" y="1"/>
                  </a:moveTo>
                  <a:cubicBezTo>
                    <a:pt x="1" y="13"/>
                    <a:pt x="1" y="188"/>
                    <a:pt x="113" y="201"/>
                  </a:cubicBezTo>
                  <a:lnTo>
                    <a:pt x="3850" y="201"/>
                  </a:lnTo>
                  <a:cubicBezTo>
                    <a:pt x="3975" y="188"/>
                    <a:pt x="3975" y="13"/>
                    <a:pt x="3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4084397" y="2188467"/>
              <a:ext cx="264389" cy="13498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00" y="0"/>
                  </a:moveTo>
                  <a:cubicBezTo>
                    <a:pt x="50" y="0"/>
                    <a:pt x="0" y="38"/>
                    <a:pt x="0" y="100"/>
                  </a:cubicBezTo>
                  <a:cubicBezTo>
                    <a:pt x="0" y="150"/>
                    <a:pt x="50" y="200"/>
                    <a:pt x="100" y="200"/>
                  </a:cubicBezTo>
                  <a:lnTo>
                    <a:pt x="3837" y="200"/>
                  </a:lnTo>
                  <a:cubicBezTo>
                    <a:pt x="3899" y="200"/>
                    <a:pt x="3937" y="150"/>
                    <a:pt x="3937" y="100"/>
                  </a:cubicBezTo>
                  <a:cubicBezTo>
                    <a:pt x="3937" y="38"/>
                    <a:pt x="3899" y="0"/>
                    <a:pt x="3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4118780" y="2274022"/>
              <a:ext cx="58828" cy="49829"/>
            </a:xfrm>
            <a:custGeom>
              <a:avLst/>
              <a:gdLst/>
              <a:ahLst/>
              <a:cxnLst/>
              <a:rect l="l" t="t" r="r" b="b"/>
              <a:pathLst>
                <a:path w="876" h="742" extrusionOk="0">
                  <a:moveTo>
                    <a:pt x="501" y="1"/>
                  </a:moveTo>
                  <a:cubicBezTo>
                    <a:pt x="163" y="1"/>
                    <a:pt x="1" y="401"/>
                    <a:pt x="238" y="638"/>
                  </a:cubicBezTo>
                  <a:cubicBezTo>
                    <a:pt x="310" y="710"/>
                    <a:pt x="400" y="742"/>
                    <a:pt x="490" y="742"/>
                  </a:cubicBezTo>
                  <a:cubicBezTo>
                    <a:pt x="684" y="742"/>
                    <a:pt x="876" y="593"/>
                    <a:pt x="876" y="363"/>
                  </a:cubicBezTo>
                  <a:cubicBezTo>
                    <a:pt x="876" y="163"/>
                    <a:pt x="7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4278274" y="2274022"/>
              <a:ext cx="58761" cy="49829"/>
            </a:xfrm>
            <a:custGeom>
              <a:avLst/>
              <a:gdLst/>
              <a:ahLst/>
              <a:cxnLst/>
              <a:rect l="l" t="t" r="r" b="b"/>
              <a:pathLst>
                <a:path w="875" h="742" extrusionOk="0">
                  <a:moveTo>
                    <a:pt x="500" y="1"/>
                  </a:moveTo>
                  <a:cubicBezTo>
                    <a:pt x="163" y="1"/>
                    <a:pt x="0" y="401"/>
                    <a:pt x="238" y="638"/>
                  </a:cubicBezTo>
                  <a:cubicBezTo>
                    <a:pt x="313" y="710"/>
                    <a:pt x="405" y="742"/>
                    <a:pt x="495" y="742"/>
                  </a:cubicBezTo>
                  <a:cubicBezTo>
                    <a:pt x="689" y="742"/>
                    <a:pt x="875" y="593"/>
                    <a:pt x="875" y="363"/>
                  </a:cubicBezTo>
                  <a:cubicBezTo>
                    <a:pt x="875" y="163"/>
                    <a:pt x="700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Picture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5" y="347582"/>
            <a:ext cx="2792210" cy="2865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3"/>
          <p:cNvSpPr txBox="1">
            <a:spLocks noGrp="1"/>
          </p:cNvSpPr>
          <p:nvPr>
            <p:ph type="title" idx="4294967295"/>
          </p:nvPr>
        </p:nvSpPr>
        <p:spPr>
          <a:xfrm>
            <a:off x="720000" y="24927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chemeClr val="lt2"/>
                </a:solidFill>
              </a:rPr>
              <a:t>Data </a:t>
            </a:r>
            <a:r>
              <a:rPr lang="en-US" sz="3200">
                <a:solidFill>
                  <a:schemeClr val="accent1"/>
                </a:solidFill>
              </a:rPr>
              <a:t>Pre-Processing</a:t>
            </a:r>
            <a:endParaRPr sz="3200" b="1">
              <a:solidFill>
                <a:schemeClr val="accent1"/>
              </a:solidFill>
            </a:endParaRPr>
          </a:p>
        </p:txBody>
      </p:sp>
      <p:grpSp>
        <p:nvGrpSpPr>
          <p:cNvPr id="2627" name="Google Shape;2627;p3"/>
          <p:cNvGrpSpPr/>
          <p:nvPr/>
        </p:nvGrpSpPr>
        <p:grpSpPr>
          <a:xfrm>
            <a:off x="1380479" y="1018373"/>
            <a:ext cx="6663923" cy="2826456"/>
            <a:chOff x="1158292" y="1471377"/>
            <a:chExt cx="9875405" cy="3776664"/>
          </a:xfrm>
        </p:grpSpPr>
        <p:grpSp>
          <p:nvGrpSpPr>
            <p:cNvPr id="2628" name="Google Shape;2628;p3"/>
            <p:cNvGrpSpPr/>
            <p:nvPr/>
          </p:nvGrpSpPr>
          <p:grpSpPr>
            <a:xfrm flipH="1">
              <a:off x="1158292" y="1471377"/>
              <a:ext cx="9875405" cy="3776664"/>
              <a:chOff x="1158297" y="1842580"/>
              <a:chExt cx="9875405" cy="3584193"/>
            </a:xfrm>
          </p:grpSpPr>
          <p:sp>
            <p:nvSpPr>
              <p:cNvPr id="2629" name="Google Shape;2629;p3"/>
              <p:cNvSpPr/>
              <p:nvPr/>
            </p:nvSpPr>
            <p:spPr>
              <a:xfrm rot="-5400000">
                <a:off x="4581748" y="-1580869"/>
                <a:ext cx="2119800" cy="8966700"/>
              </a:xfrm>
              <a:prstGeom prst="uturnArrow">
                <a:avLst>
                  <a:gd name="adj1" fmla="val 12420"/>
                  <a:gd name="adj2" fmla="val 25000"/>
                  <a:gd name="adj3" fmla="val 0"/>
                  <a:gd name="adj4" fmla="val 43750"/>
                  <a:gd name="adj5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3"/>
              <p:cNvSpPr/>
              <p:nvPr/>
            </p:nvSpPr>
            <p:spPr>
              <a:xfrm rot="5400000" flipH="1">
                <a:off x="5490452" y="-116476"/>
                <a:ext cx="2119800" cy="8966700"/>
              </a:xfrm>
              <a:prstGeom prst="uturnArrow">
                <a:avLst>
                  <a:gd name="adj1" fmla="val 12420"/>
                  <a:gd name="adj2" fmla="val 25000"/>
                  <a:gd name="adj3" fmla="val 0"/>
                  <a:gd name="adj4" fmla="val 43750"/>
                  <a:gd name="adj5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31" name="Google Shape;2631;p3"/>
            <p:cNvSpPr/>
            <p:nvPr/>
          </p:nvSpPr>
          <p:spPr>
            <a:xfrm>
              <a:off x="1571623" y="1674703"/>
              <a:ext cx="796800" cy="6741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FE9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"/>
            <p:cNvSpPr/>
            <p:nvPr/>
          </p:nvSpPr>
          <p:spPr>
            <a:xfrm>
              <a:off x="5063394" y="1673656"/>
              <a:ext cx="751500" cy="613501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rgbClr val="FE9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3" name="Google Shape;2633;p3"/>
          <p:cNvSpPr/>
          <p:nvPr/>
        </p:nvSpPr>
        <p:spPr>
          <a:xfrm>
            <a:off x="6045204" y="1186496"/>
            <a:ext cx="507300" cy="45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FE9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3"/>
          <p:cNvSpPr/>
          <p:nvPr/>
        </p:nvSpPr>
        <p:spPr>
          <a:xfrm>
            <a:off x="3643428" y="3490270"/>
            <a:ext cx="507300" cy="45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FE9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p3"/>
          <p:cNvSpPr/>
          <p:nvPr/>
        </p:nvSpPr>
        <p:spPr>
          <a:xfrm>
            <a:off x="6156356" y="2293248"/>
            <a:ext cx="507300" cy="45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FE9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3"/>
          <p:cNvSpPr/>
          <p:nvPr/>
        </p:nvSpPr>
        <p:spPr>
          <a:xfrm>
            <a:off x="4096890" y="2330700"/>
            <a:ext cx="507300" cy="45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FE9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p3"/>
          <p:cNvSpPr/>
          <p:nvPr/>
        </p:nvSpPr>
        <p:spPr>
          <a:xfrm>
            <a:off x="2138662" y="2293248"/>
            <a:ext cx="507300" cy="45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FE9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3"/>
          <p:cNvSpPr/>
          <p:nvPr/>
        </p:nvSpPr>
        <p:spPr>
          <a:xfrm>
            <a:off x="7364589" y="3449968"/>
            <a:ext cx="507300" cy="459300"/>
          </a:xfrm>
          <a:prstGeom prst="ellipse">
            <a:avLst/>
          </a:prstGeom>
          <a:solidFill>
            <a:srgbClr val="FE9000"/>
          </a:solidFill>
          <a:ln w="38100" cap="flat" cmpd="sng">
            <a:solidFill>
              <a:srgbClr val="FE9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9" name="Google Shape;2639;p3"/>
          <p:cNvGrpSpPr/>
          <p:nvPr/>
        </p:nvGrpSpPr>
        <p:grpSpPr>
          <a:xfrm>
            <a:off x="961864" y="1674307"/>
            <a:ext cx="1801867" cy="621893"/>
            <a:chOff x="2551705" y="4283314"/>
            <a:chExt cx="2969458" cy="621893"/>
          </a:xfrm>
        </p:grpSpPr>
        <p:sp>
          <p:nvSpPr>
            <p:cNvPr id="2640" name="Google Shape;2640;p3"/>
            <p:cNvSpPr txBox="1"/>
            <p:nvPr/>
          </p:nvSpPr>
          <p:spPr>
            <a:xfrm>
              <a:off x="3164064" y="4474360"/>
              <a:ext cx="2357099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100" b="0" i="0" u="none" strike="noStrike" cap="none" dirty="0">
                  <a:solidFill>
                    <a:srgbClr val="656565"/>
                  </a:solidFill>
                  <a:sym typeface="Arial"/>
                </a:rPr>
                <a:t>80% Data Train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100" dirty="0">
                  <a:solidFill>
                    <a:srgbClr val="656565"/>
                  </a:solidFill>
                </a:rPr>
                <a:t>20% Data Test</a:t>
              </a:r>
              <a:endParaRPr sz="1100" b="0" i="0" u="none" strike="noStrike" cap="none" dirty="0">
                <a:solidFill>
                  <a:srgbClr val="656565"/>
                </a:solidFill>
                <a:sym typeface="Arial"/>
              </a:endParaRPr>
            </a:p>
          </p:txBody>
        </p:sp>
        <p:sp>
          <p:nvSpPr>
            <p:cNvPr id="2641" name="Google Shape;2641;p3"/>
            <p:cNvSpPr txBox="1"/>
            <p:nvPr/>
          </p:nvSpPr>
          <p:spPr>
            <a:xfrm>
              <a:off x="2551705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Split Data</a:t>
              </a:r>
              <a:endParaRPr sz="1200" b="1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2" name="Google Shape;2642;p3"/>
          <p:cNvGrpSpPr/>
          <p:nvPr/>
        </p:nvGrpSpPr>
        <p:grpSpPr>
          <a:xfrm>
            <a:off x="3436586" y="1611072"/>
            <a:ext cx="1538009" cy="638596"/>
            <a:chOff x="2551705" y="4283317"/>
            <a:chExt cx="2357102" cy="851462"/>
          </a:xfrm>
        </p:grpSpPr>
        <p:sp>
          <p:nvSpPr>
            <p:cNvPr id="2643" name="Google Shape;2643;p3"/>
            <p:cNvSpPr txBox="1"/>
            <p:nvPr/>
          </p:nvSpPr>
          <p:spPr>
            <a:xfrm>
              <a:off x="2551707" y="4560316"/>
              <a:ext cx="2357100" cy="574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1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Total Visit Duration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100" dirty="0">
                  <a:solidFill>
                    <a:srgbClr val="656565"/>
                  </a:solidFill>
                </a:rPr>
                <a:t>Total Page Views</a:t>
              </a:r>
              <a:endParaRPr sz="1100" b="0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3"/>
            <p:cNvSpPr txBox="1"/>
            <p:nvPr/>
          </p:nvSpPr>
          <p:spPr>
            <a:xfrm>
              <a:off x="2551705" y="4283317"/>
              <a:ext cx="233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Feature Extraction</a:t>
              </a:r>
              <a:endParaRPr sz="1200" b="1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5" name="Google Shape;2645;p3"/>
          <p:cNvSpPr/>
          <p:nvPr/>
        </p:nvSpPr>
        <p:spPr>
          <a:xfrm>
            <a:off x="2662928" y="1793656"/>
            <a:ext cx="290100" cy="290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3"/>
          <p:cNvSpPr/>
          <p:nvPr/>
        </p:nvSpPr>
        <p:spPr>
          <a:xfrm rot="5400000" flipH="1">
            <a:off x="6127217" y="897497"/>
            <a:ext cx="2082300" cy="2082300"/>
          </a:xfrm>
          <a:prstGeom prst="arc">
            <a:avLst>
              <a:gd name="adj1" fmla="val 12320660"/>
              <a:gd name="adj2" fmla="val 19941231"/>
            </a:avLst>
          </a:prstGeom>
          <a:noFill/>
          <a:ln w="88900" cap="flat" cmpd="sng">
            <a:solidFill>
              <a:schemeClr val="accent1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7" name="Google Shape;2647;p3"/>
          <p:cNvGrpSpPr/>
          <p:nvPr/>
        </p:nvGrpSpPr>
        <p:grpSpPr>
          <a:xfrm>
            <a:off x="3455447" y="2783912"/>
            <a:ext cx="1814919" cy="475546"/>
            <a:chOff x="2561651" y="4237556"/>
            <a:chExt cx="2369036" cy="475546"/>
          </a:xfrm>
        </p:grpSpPr>
        <p:sp>
          <p:nvSpPr>
            <p:cNvPr id="2648" name="Google Shape;2648;p3"/>
            <p:cNvSpPr txBox="1"/>
            <p:nvPr/>
          </p:nvSpPr>
          <p:spPr>
            <a:xfrm>
              <a:off x="2573587" y="4436202"/>
              <a:ext cx="2357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125 data duplikat</a:t>
              </a:r>
              <a:endParaRPr sz="1200" b="0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3"/>
            <p:cNvSpPr txBox="1"/>
            <p:nvPr/>
          </p:nvSpPr>
          <p:spPr>
            <a:xfrm>
              <a:off x="2561651" y="4237556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Duplicate Data</a:t>
              </a:r>
              <a:endParaRPr sz="1200" b="1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0" name="Google Shape;2650;p3"/>
          <p:cNvGrpSpPr/>
          <p:nvPr/>
        </p:nvGrpSpPr>
        <p:grpSpPr>
          <a:xfrm>
            <a:off x="1517877" y="2748013"/>
            <a:ext cx="1770255" cy="690913"/>
            <a:chOff x="2507404" y="4283314"/>
            <a:chExt cx="2401403" cy="830970"/>
          </a:xfrm>
        </p:grpSpPr>
        <p:sp>
          <p:nvSpPr>
            <p:cNvPr id="2651" name="Google Shape;2651;p3"/>
            <p:cNvSpPr txBox="1"/>
            <p:nvPr/>
          </p:nvSpPr>
          <p:spPr>
            <a:xfrm>
              <a:off x="2551707" y="4560313"/>
              <a:ext cx="2357100" cy="5539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id-ID" sz="12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utlier dipertahankan</a:t>
              </a:r>
              <a:endParaRPr sz="1200" b="0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3"/>
            <p:cNvSpPr txBox="1"/>
            <p:nvPr/>
          </p:nvSpPr>
          <p:spPr>
            <a:xfrm>
              <a:off x="2507404" y="4283314"/>
              <a:ext cx="2336999" cy="332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Outlier</a:t>
              </a:r>
              <a:endParaRPr sz="1200" b="1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3" name="Google Shape;2653;p3"/>
          <p:cNvSpPr/>
          <p:nvPr/>
        </p:nvSpPr>
        <p:spPr>
          <a:xfrm rot="10800000">
            <a:off x="5275662" y="2875627"/>
            <a:ext cx="290100" cy="290100"/>
          </a:xfrm>
          <a:prstGeom prst="chevron">
            <a:avLst>
              <a:gd name="adj" fmla="val 57505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4" name="Google Shape;2654;p3"/>
          <p:cNvGrpSpPr/>
          <p:nvPr/>
        </p:nvGrpSpPr>
        <p:grpSpPr>
          <a:xfrm>
            <a:off x="5497131" y="1618017"/>
            <a:ext cx="2158396" cy="653928"/>
            <a:chOff x="2531673" y="4283314"/>
            <a:chExt cx="2357100" cy="613844"/>
          </a:xfrm>
        </p:grpSpPr>
        <p:sp>
          <p:nvSpPr>
            <p:cNvPr id="2655" name="Google Shape;2655;p3"/>
            <p:cNvSpPr txBox="1"/>
            <p:nvPr/>
          </p:nvSpPr>
          <p:spPr>
            <a:xfrm>
              <a:off x="2531673" y="4466358"/>
              <a:ext cx="2357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Annova : Data Numeric’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Chi-Square : Data Kategoric</a:t>
              </a:r>
              <a:endParaRPr sz="1100" b="0" i="0" u="none" strike="noStrike" cap="none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3"/>
            <p:cNvSpPr txBox="1"/>
            <p:nvPr/>
          </p:nvSpPr>
          <p:spPr>
            <a:xfrm>
              <a:off x="2551705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Feature Selection</a:t>
              </a:r>
              <a:endParaRPr sz="1200" b="1" i="0" u="none" strike="noStrike" cap="none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8" name="Google Shape;2658;p3"/>
          <p:cNvSpPr/>
          <p:nvPr/>
        </p:nvSpPr>
        <p:spPr>
          <a:xfrm rot="-5400000">
            <a:off x="477618" y="2380611"/>
            <a:ext cx="2082300" cy="1997100"/>
          </a:xfrm>
          <a:prstGeom prst="arc">
            <a:avLst>
              <a:gd name="adj1" fmla="val 12320660"/>
              <a:gd name="adj2" fmla="val 19941231"/>
            </a:avLst>
          </a:prstGeom>
          <a:noFill/>
          <a:ln w="88900" cap="flat" cmpd="sng">
            <a:solidFill>
              <a:srgbClr val="FE9000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9" name="Google Shape;2659;p3"/>
          <p:cNvGrpSpPr/>
          <p:nvPr/>
        </p:nvGrpSpPr>
        <p:grpSpPr>
          <a:xfrm>
            <a:off x="5711742" y="2768758"/>
            <a:ext cx="1867519" cy="514913"/>
            <a:chOff x="2573174" y="4245801"/>
            <a:chExt cx="3001960" cy="495156"/>
          </a:xfrm>
        </p:grpSpPr>
        <p:sp>
          <p:nvSpPr>
            <p:cNvPr id="2660" name="Google Shape;2660;p3"/>
            <p:cNvSpPr txBox="1"/>
            <p:nvPr/>
          </p:nvSpPr>
          <p:spPr>
            <a:xfrm>
              <a:off x="2627378" y="4474625"/>
              <a:ext cx="2947756" cy="266332"/>
            </a:xfrm>
            <a:prstGeom prst="rect">
              <a:avLst/>
            </a:prstGeom>
            <a:noFill/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 b="0" i="0" u="none" strike="noStrike" cap="none" dirty="0" err="1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Tidak</a:t>
              </a:r>
              <a:r>
                <a:rPr sz="12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sz="1200" b="0" i="0" u="none" strike="noStrike" cap="none" dirty="0" err="1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ada</a:t>
              </a:r>
              <a:r>
                <a:rPr sz="12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 missing value</a:t>
              </a:r>
            </a:p>
          </p:txBody>
        </p:sp>
        <p:sp>
          <p:nvSpPr>
            <p:cNvPr id="2661" name="Google Shape;2661;p3"/>
            <p:cNvSpPr txBox="1"/>
            <p:nvPr/>
          </p:nvSpPr>
          <p:spPr>
            <a:xfrm>
              <a:off x="2573174" y="4245801"/>
              <a:ext cx="2856600" cy="266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Missing Value</a:t>
              </a:r>
              <a:endParaRPr sz="1200" b="1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2" name="Google Shape;2662;p3"/>
          <p:cNvGrpSpPr/>
          <p:nvPr/>
        </p:nvGrpSpPr>
        <p:grpSpPr>
          <a:xfrm>
            <a:off x="3115805" y="3984876"/>
            <a:ext cx="1401297" cy="709644"/>
            <a:chOff x="2551705" y="4295194"/>
            <a:chExt cx="2357102" cy="758572"/>
          </a:xfrm>
        </p:grpSpPr>
        <p:sp>
          <p:nvSpPr>
            <p:cNvPr id="2663" name="Google Shape;2663;p3"/>
            <p:cNvSpPr txBox="1"/>
            <p:nvPr/>
          </p:nvSpPr>
          <p:spPr>
            <a:xfrm>
              <a:off x="2551707" y="4560314"/>
              <a:ext cx="2357100" cy="49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sz="1200" dirty="0">
                  <a:solidFill>
                    <a:srgbClr val="656565"/>
                  </a:solidFill>
                </a:rPr>
                <a:t>np.log1p </a:t>
              </a:r>
            </a:p>
            <a:p>
              <a:pPr lvl="0" algn="ctr"/>
              <a:r>
                <a:rPr lang="en-US" sz="1200" dirty="0">
                  <a:solidFill>
                    <a:srgbClr val="656565"/>
                  </a:solidFill>
                </a:rPr>
                <a:t> </a:t>
              </a:r>
              <a:r>
                <a:rPr lang="en-US" sz="1200" dirty="0" err="1">
                  <a:solidFill>
                    <a:srgbClr val="656565"/>
                  </a:solidFill>
                </a:rPr>
                <a:t>Yoe-Jhonson</a:t>
              </a:r>
              <a:endParaRPr sz="1200" b="0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3"/>
            <p:cNvSpPr txBox="1"/>
            <p:nvPr/>
          </p:nvSpPr>
          <p:spPr>
            <a:xfrm>
              <a:off x="2551705" y="4295194"/>
              <a:ext cx="2336999" cy="296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Transfomation</a:t>
              </a:r>
              <a:endParaRPr sz="1200" b="1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5" name="Google Shape;2665;p3"/>
          <p:cNvSpPr/>
          <p:nvPr/>
        </p:nvSpPr>
        <p:spPr>
          <a:xfrm>
            <a:off x="2942586" y="4107404"/>
            <a:ext cx="290100" cy="290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3"/>
          <p:cNvSpPr/>
          <p:nvPr/>
        </p:nvSpPr>
        <p:spPr>
          <a:xfrm>
            <a:off x="5108324" y="1793656"/>
            <a:ext cx="290100" cy="290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7" name="Google Shape;2667;p3"/>
          <p:cNvGrpSpPr/>
          <p:nvPr/>
        </p:nvGrpSpPr>
        <p:grpSpPr>
          <a:xfrm>
            <a:off x="6663656" y="3960684"/>
            <a:ext cx="2088392" cy="536134"/>
            <a:chOff x="2551705" y="4283314"/>
            <a:chExt cx="2357102" cy="573099"/>
          </a:xfrm>
        </p:grpSpPr>
        <p:sp>
          <p:nvSpPr>
            <p:cNvPr id="2668" name="Google Shape;2668;p3"/>
            <p:cNvSpPr txBox="1"/>
            <p:nvPr/>
          </p:nvSpPr>
          <p:spPr>
            <a:xfrm>
              <a:off x="2551707" y="4560313"/>
              <a:ext cx="2357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Class Weight</a:t>
              </a:r>
              <a:endParaRPr sz="1200" b="0" i="0" u="none" strike="noStrike" cap="none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3"/>
            <p:cNvSpPr txBox="1"/>
            <p:nvPr/>
          </p:nvSpPr>
          <p:spPr>
            <a:xfrm>
              <a:off x="2551705" y="4283314"/>
              <a:ext cx="23370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Handling Imbalance Data</a:t>
              </a:r>
              <a:endParaRPr sz="1200" b="1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0" name="Google Shape;2670;p3"/>
          <p:cNvSpPr/>
          <p:nvPr/>
        </p:nvSpPr>
        <p:spPr>
          <a:xfrm>
            <a:off x="4683196" y="4107404"/>
            <a:ext cx="290100" cy="290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2634;p3"/>
          <p:cNvSpPr/>
          <p:nvPr/>
        </p:nvSpPr>
        <p:spPr>
          <a:xfrm>
            <a:off x="1747051" y="3490270"/>
            <a:ext cx="507300" cy="45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FE9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2662;p3"/>
          <p:cNvGrpSpPr/>
          <p:nvPr/>
        </p:nvGrpSpPr>
        <p:grpSpPr>
          <a:xfrm>
            <a:off x="1184104" y="3960684"/>
            <a:ext cx="1623874" cy="720758"/>
            <a:chOff x="2469961" y="4283314"/>
            <a:chExt cx="2438846" cy="770452"/>
          </a:xfrm>
        </p:grpSpPr>
        <p:sp>
          <p:nvSpPr>
            <p:cNvPr id="54" name="Google Shape;2663;p3"/>
            <p:cNvSpPr txBox="1"/>
            <p:nvPr/>
          </p:nvSpPr>
          <p:spPr>
            <a:xfrm>
              <a:off x="2551707" y="4560314"/>
              <a:ext cx="2357100" cy="49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id-ID" sz="12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ne Hot Encoding &amp; Label Encoding</a:t>
              </a:r>
              <a:endParaRPr sz="1200" b="0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664;p3"/>
            <p:cNvSpPr txBox="1"/>
            <p:nvPr/>
          </p:nvSpPr>
          <p:spPr>
            <a:xfrm>
              <a:off x="2469961" y="4283314"/>
              <a:ext cx="2336999" cy="493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id-ID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eature Encoding</a:t>
              </a:r>
              <a:endParaRPr sz="1200" b="1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2634;p3"/>
          <p:cNvSpPr/>
          <p:nvPr/>
        </p:nvSpPr>
        <p:spPr>
          <a:xfrm>
            <a:off x="5468212" y="3492444"/>
            <a:ext cx="507300" cy="45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rgbClr val="FE9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653;p3"/>
          <p:cNvSpPr/>
          <p:nvPr/>
        </p:nvSpPr>
        <p:spPr>
          <a:xfrm rot="10800000">
            <a:off x="3288132" y="2922362"/>
            <a:ext cx="290100" cy="290100"/>
          </a:xfrm>
          <a:prstGeom prst="chevron">
            <a:avLst>
              <a:gd name="adj" fmla="val 57505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2662;p3"/>
          <p:cNvGrpSpPr/>
          <p:nvPr/>
        </p:nvGrpSpPr>
        <p:grpSpPr>
          <a:xfrm>
            <a:off x="5021063" y="3984875"/>
            <a:ext cx="1401297" cy="524979"/>
            <a:chOff x="2551705" y="4295194"/>
            <a:chExt cx="2357102" cy="561175"/>
          </a:xfrm>
        </p:grpSpPr>
        <p:sp>
          <p:nvSpPr>
            <p:cNvPr id="59" name="Google Shape;2663;p3"/>
            <p:cNvSpPr txBox="1"/>
            <p:nvPr/>
          </p:nvSpPr>
          <p:spPr>
            <a:xfrm>
              <a:off x="2551707" y="4560314"/>
              <a:ext cx="2357100" cy="296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id-ID" sz="1200" b="0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tandardScaller</a:t>
              </a:r>
              <a:endParaRPr sz="1200" b="0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664;p3"/>
            <p:cNvSpPr txBox="1"/>
            <p:nvPr/>
          </p:nvSpPr>
          <p:spPr>
            <a:xfrm>
              <a:off x="2551705" y="4295194"/>
              <a:ext cx="2336999" cy="296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200" b="1" i="0" u="none" strike="noStrike" cap="none" dirty="0">
                  <a:solidFill>
                    <a:srgbClr val="656565"/>
                  </a:solidFill>
                  <a:latin typeface="Arial"/>
                  <a:ea typeface="Arial"/>
                  <a:cs typeface="Arial"/>
                  <a:sym typeface="Arial"/>
                </a:rPr>
                <a:t>Feature Scaling</a:t>
              </a:r>
              <a:endParaRPr sz="1200" b="1" i="0" u="none" strike="noStrike" cap="none" dirty="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2670;p3"/>
          <p:cNvSpPr/>
          <p:nvPr/>
        </p:nvSpPr>
        <p:spPr>
          <a:xfrm>
            <a:off x="6478987" y="4093967"/>
            <a:ext cx="290100" cy="290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60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3"/>
          <p:cNvSpPr txBox="1">
            <a:spLocks noGrp="1"/>
          </p:cNvSpPr>
          <p:nvPr>
            <p:ph type="title"/>
          </p:nvPr>
        </p:nvSpPr>
        <p:spPr>
          <a:xfrm>
            <a:off x="7200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61" name="Google Shape;761;p43"/>
          <p:cNvSpPr txBox="1">
            <a:spLocks noGrp="1"/>
          </p:cNvSpPr>
          <p:nvPr>
            <p:ph type="title" idx="2"/>
          </p:nvPr>
        </p:nvSpPr>
        <p:spPr>
          <a:xfrm>
            <a:off x="792275" y="975750"/>
            <a:ext cx="997200" cy="9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63" name="Google Shape;763;p43"/>
          <p:cNvGrpSpPr/>
          <p:nvPr/>
        </p:nvGrpSpPr>
        <p:grpSpPr>
          <a:xfrm>
            <a:off x="4914229" y="1839798"/>
            <a:ext cx="2586618" cy="2529051"/>
            <a:chOff x="4526450" y="2237425"/>
            <a:chExt cx="2030950" cy="1985750"/>
          </a:xfrm>
        </p:grpSpPr>
        <p:sp>
          <p:nvSpPr>
            <p:cNvPr id="764" name="Google Shape;764;p43"/>
            <p:cNvSpPr/>
            <p:nvPr/>
          </p:nvSpPr>
          <p:spPr>
            <a:xfrm>
              <a:off x="5571875" y="2313425"/>
              <a:ext cx="355475" cy="658225"/>
            </a:xfrm>
            <a:custGeom>
              <a:avLst/>
              <a:gdLst/>
              <a:ahLst/>
              <a:cxnLst/>
              <a:rect l="l" t="t" r="r" b="b"/>
              <a:pathLst>
                <a:path w="14219" h="26329" extrusionOk="0">
                  <a:moveTo>
                    <a:pt x="7574" y="0"/>
                  </a:moveTo>
                  <a:cubicBezTo>
                    <a:pt x="5283" y="0"/>
                    <a:pt x="2965" y="1373"/>
                    <a:pt x="1807" y="3296"/>
                  </a:cubicBezTo>
                  <a:cubicBezTo>
                    <a:pt x="642" y="5247"/>
                    <a:pt x="0" y="8402"/>
                    <a:pt x="170" y="10654"/>
                  </a:cubicBezTo>
                  <a:cubicBezTo>
                    <a:pt x="314" y="12722"/>
                    <a:pt x="1545" y="14817"/>
                    <a:pt x="3522" y="15459"/>
                  </a:cubicBezTo>
                  <a:cubicBezTo>
                    <a:pt x="3509" y="17593"/>
                    <a:pt x="3614" y="19714"/>
                    <a:pt x="3849" y="21835"/>
                  </a:cubicBezTo>
                  <a:cubicBezTo>
                    <a:pt x="3928" y="22541"/>
                    <a:pt x="4033" y="23288"/>
                    <a:pt x="4425" y="23903"/>
                  </a:cubicBezTo>
                  <a:cubicBezTo>
                    <a:pt x="5452" y="25484"/>
                    <a:pt x="7257" y="26328"/>
                    <a:pt x="9090" y="26328"/>
                  </a:cubicBezTo>
                  <a:cubicBezTo>
                    <a:pt x="9549" y="26328"/>
                    <a:pt x="10010" y="26275"/>
                    <a:pt x="10461" y="26168"/>
                  </a:cubicBezTo>
                  <a:cubicBezTo>
                    <a:pt x="13027" y="25553"/>
                    <a:pt x="14101" y="23628"/>
                    <a:pt x="14101" y="21101"/>
                  </a:cubicBezTo>
                  <a:cubicBezTo>
                    <a:pt x="14101" y="18339"/>
                    <a:pt x="14061" y="15563"/>
                    <a:pt x="13970" y="12788"/>
                  </a:cubicBezTo>
                  <a:cubicBezTo>
                    <a:pt x="13891" y="10510"/>
                    <a:pt x="14218" y="7800"/>
                    <a:pt x="13682" y="5600"/>
                  </a:cubicBezTo>
                  <a:cubicBezTo>
                    <a:pt x="13079" y="3178"/>
                    <a:pt x="11260" y="651"/>
                    <a:pt x="8693" y="115"/>
                  </a:cubicBezTo>
                  <a:cubicBezTo>
                    <a:pt x="8324" y="37"/>
                    <a:pt x="7950" y="0"/>
                    <a:pt x="7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5569575" y="2310775"/>
              <a:ext cx="357775" cy="663400"/>
            </a:xfrm>
            <a:custGeom>
              <a:avLst/>
              <a:gdLst/>
              <a:ahLst/>
              <a:cxnLst/>
              <a:rect l="l" t="t" r="r" b="b"/>
              <a:pathLst>
                <a:path w="14311" h="26536" extrusionOk="0">
                  <a:moveTo>
                    <a:pt x="7673" y="208"/>
                  </a:moveTo>
                  <a:cubicBezTo>
                    <a:pt x="8039" y="208"/>
                    <a:pt x="8406" y="247"/>
                    <a:pt x="8759" y="325"/>
                  </a:cubicBezTo>
                  <a:cubicBezTo>
                    <a:pt x="11365" y="875"/>
                    <a:pt x="13106" y="3441"/>
                    <a:pt x="13669" y="5746"/>
                  </a:cubicBezTo>
                  <a:cubicBezTo>
                    <a:pt x="14035" y="7238"/>
                    <a:pt x="13996" y="8992"/>
                    <a:pt x="13970" y="10668"/>
                  </a:cubicBezTo>
                  <a:cubicBezTo>
                    <a:pt x="13957" y="11454"/>
                    <a:pt x="13931" y="12187"/>
                    <a:pt x="13957" y="12907"/>
                  </a:cubicBezTo>
                  <a:cubicBezTo>
                    <a:pt x="14035" y="15669"/>
                    <a:pt x="14088" y="18458"/>
                    <a:pt x="14088" y="21220"/>
                  </a:cubicBezTo>
                  <a:cubicBezTo>
                    <a:pt x="14088" y="23904"/>
                    <a:pt x="12857" y="25619"/>
                    <a:pt x="10527" y="26182"/>
                  </a:cubicBezTo>
                  <a:cubicBezTo>
                    <a:pt x="10082" y="26289"/>
                    <a:pt x="9631" y="26341"/>
                    <a:pt x="9186" y="26341"/>
                  </a:cubicBezTo>
                  <a:cubicBezTo>
                    <a:pt x="7337" y="26341"/>
                    <a:pt x="5569" y="25455"/>
                    <a:pt x="4609" y="23957"/>
                  </a:cubicBezTo>
                  <a:cubicBezTo>
                    <a:pt x="4229" y="23381"/>
                    <a:pt x="4125" y="22661"/>
                    <a:pt x="4046" y="21927"/>
                  </a:cubicBezTo>
                  <a:cubicBezTo>
                    <a:pt x="3810" y="19820"/>
                    <a:pt x="3706" y="17699"/>
                    <a:pt x="3719" y="15578"/>
                  </a:cubicBezTo>
                  <a:lnTo>
                    <a:pt x="3719" y="15486"/>
                  </a:lnTo>
                  <a:lnTo>
                    <a:pt x="3640" y="15460"/>
                  </a:lnTo>
                  <a:cubicBezTo>
                    <a:pt x="1860" y="14897"/>
                    <a:pt x="511" y="12946"/>
                    <a:pt x="354" y="10747"/>
                  </a:cubicBezTo>
                  <a:cubicBezTo>
                    <a:pt x="197" y="8403"/>
                    <a:pt x="891" y="5261"/>
                    <a:pt x="1991" y="3454"/>
                  </a:cubicBezTo>
                  <a:cubicBezTo>
                    <a:pt x="3169" y="1477"/>
                    <a:pt x="5473" y="208"/>
                    <a:pt x="7673" y="208"/>
                  </a:cubicBezTo>
                  <a:close/>
                  <a:moveTo>
                    <a:pt x="7682" y="1"/>
                  </a:moveTo>
                  <a:cubicBezTo>
                    <a:pt x="5422" y="1"/>
                    <a:pt x="3041" y="1311"/>
                    <a:pt x="1820" y="3350"/>
                  </a:cubicBezTo>
                  <a:cubicBezTo>
                    <a:pt x="694" y="5222"/>
                    <a:pt x="1" y="8338"/>
                    <a:pt x="158" y="10760"/>
                  </a:cubicBezTo>
                  <a:cubicBezTo>
                    <a:pt x="315" y="13025"/>
                    <a:pt x="1689" y="15015"/>
                    <a:pt x="3522" y="15643"/>
                  </a:cubicBezTo>
                  <a:cubicBezTo>
                    <a:pt x="3509" y="17751"/>
                    <a:pt x="3614" y="19846"/>
                    <a:pt x="3850" y="21941"/>
                  </a:cubicBezTo>
                  <a:cubicBezTo>
                    <a:pt x="3928" y="22713"/>
                    <a:pt x="4046" y="23446"/>
                    <a:pt x="4439" y="24061"/>
                  </a:cubicBezTo>
                  <a:cubicBezTo>
                    <a:pt x="5434" y="25619"/>
                    <a:pt x="7267" y="26536"/>
                    <a:pt x="9191" y="26536"/>
                  </a:cubicBezTo>
                  <a:cubicBezTo>
                    <a:pt x="9663" y="26536"/>
                    <a:pt x="10134" y="26483"/>
                    <a:pt x="10592" y="26366"/>
                  </a:cubicBezTo>
                  <a:cubicBezTo>
                    <a:pt x="13027" y="25790"/>
                    <a:pt x="14310" y="23996"/>
                    <a:pt x="14310" y="21207"/>
                  </a:cubicBezTo>
                  <a:cubicBezTo>
                    <a:pt x="14310" y="18458"/>
                    <a:pt x="14271" y="15656"/>
                    <a:pt x="14179" y="12894"/>
                  </a:cubicBezTo>
                  <a:cubicBezTo>
                    <a:pt x="14153" y="12187"/>
                    <a:pt x="14179" y="11454"/>
                    <a:pt x="14193" y="10668"/>
                  </a:cubicBezTo>
                  <a:cubicBezTo>
                    <a:pt x="14232" y="8966"/>
                    <a:pt x="14271" y="7212"/>
                    <a:pt x="13891" y="5680"/>
                  </a:cubicBezTo>
                  <a:cubicBezTo>
                    <a:pt x="13302" y="3323"/>
                    <a:pt x="11509" y="679"/>
                    <a:pt x="8812" y="116"/>
                  </a:cubicBezTo>
                  <a:cubicBezTo>
                    <a:pt x="8443" y="38"/>
                    <a:pt x="8064" y="1"/>
                    <a:pt x="7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5089950" y="2758150"/>
              <a:ext cx="191275" cy="122575"/>
            </a:xfrm>
            <a:custGeom>
              <a:avLst/>
              <a:gdLst/>
              <a:ahLst/>
              <a:cxnLst/>
              <a:rect l="l" t="t" r="r" b="b"/>
              <a:pathLst>
                <a:path w="7651" h="4903" extrusionOk="0">
                  <a:moveTo>
                    <a:pt x="6315" y="1"/>
                  </a:moveTo>
                  <a:cubicBezTo>
                    <a:pt x="6164" y="1"/>
                    <a:pt x="6005" y="40"/>
                    <a:pt x="5845" y="131"/>
                  </a:cubicBezTo>
                  <a:cubicBezTo>
                    <a:pt x="4103" y="1126"/>
                    <a:pt x="2414" y="2200"/>
                    <a:pt x="765" y="3325"/>
                  </a:cubicBezTo>
                  <a:cubicBezTo>
                    <a:pt x="1" y="3853"/>
                    <a:pt x="511" y="4903"/>
                    <a:pt x="1248" y="4903"/>
                  </a:cubicBezTo>
                  <a:cubicBezTo>
                    <a:pt x="1407" y="4903"/>
                    <a:pt x="1577" y="4853"/>
                    <a:pt x="1747" y="4739"/>
                  </a:cubicBezTo>
                  <a:cubicBezTo>
                    <a:pt x="3383" y="3600"/>
                    <a:pt x="5072" y="2540"/>
                    <a:pt x="6827" y="1545"/>
                  </a:cubicBezTo>
                  <a:cubicBezTo>
                    <a:pt x="7650" y="1073"/>
                    <a:pt x="7101" y="1"/>
                    <a:pt x="6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5096300" y="2755550"/>
              <a:ext cx="176775" cy="127975"/>
            </a:xfrm>
            <a:custGeom>
              <a:avLst/>
              <a:gdLst/>
              <a:ahLst/>
              <a:cxnLst/>
              <a:rect l="l" t="t" r="r" b="b"/>
              <a:pathLst>
                <a:path w="7071" h="5119" extrusionOk="0">
                  <a:moveTo>
                    <a:pt x="6062" y="209"/>
                  </a:moveTo>
                  <a:cubicBezTo>
                    <a:pt x="6193" y="209"/>
                    <a:pt x="6337" y="248"/>
                    <a:pt x="6455" y="314"/>
                  </a:cubicBezTo>
                  <a:cubicBezTo>
                    <a:pt x="6703" y="458"/>
                    <a:pt x="6861" y="706"/>
                    <a:pt x="6874" y="994"/>
                  </a:cubicBezTo>
                  <a:cubicBezTo>
                    <a:pt x="6861" y="1243"/>
                    <a:pt x="6717" y="1453"/>
                    <a:pt x="6507" y="1557"/>
                  </a:cubicBezTo>
                  <a:cubicBezTo>
                    <a:pt x="4779" y="2552"/>
                    <a:pt x="3064" y="3626"/>
                    <a:pt x="1427" y="4752"/>
                  </a:cubicBezTo>
                  <a:cubicBezTo>
                    <a:pt x="1300" y="4855"/>
                    <a:pt x="1149" y="4905"/>
                    <a:pt x="993" y="4905"/>
                  </a:cubicBezTo>
                  <a:cubicBezTo>
                    <a:pt x="893" y="4905"/>
                    <a:pt x="792" y="4884"/>
                    <a:pt x="694" y="4843"/>
                  </a:cubicBezTo>
                  <a:cubicBezTo>
                    <a:pt x="445" y="4712"/>
                    <a:pt x="262" y="4451"/>
                    <a:pt x="236" y="4163"/>
                  </a:cubicBezTo>
                  <a:cubicBezTo>
                    <a:pt x="223" y="3901"/>
                    <a:pt x="341" y="3652"/>
                    <a:pt x="563" y="3508"/>
                  </a:cubicBezTo>
                  <a:cubicBezTo>
                    <a:pt x="2200" y="2382"/>
                    <a:pt x="3915" y="1322"/>
                    <a:pt x="5643" y="327"/>
                  </a:cubicBezTo>
                  <a:cubicBezTo>
                    <a:pt x="5761" y="248"/>
                    <a:pt x="5918" y="209"/>
                    <a:pt x="6062" y="209"/>
                  </a:cubicBezTo>
                  <a:close/>
                  <a:moveTo>
                    <a:pt x="6045" y="1"/>
                  </a:moveTo>
                  <a:cubicBezTo>
                    <a:pt x="5865" y="1"/>
                    <a:pt x="5685" y="50"/>
                    <a:pt x="5525" y="143"/>
                  </a:cubicBezTo>
                  <a:cubicBezTo>
                    <a:pt x="3797" y="1138"/>
                    <a:pt x="2095" y="2225"/>
                    <a:pt x="459" y="3351"/>
                  </a:cubicBezTo>
                  <a:cubicBezTo>
                    <a:pt x="170" y="3521"/>
                    <a:pt x="0" y="3848"/>
                    <a:pt x="26" y="4189"/>
                  </a:cubicBezTo>
                  <a:cubicBezTo>
                    <a:pt x="66" y="4542"/>
                    <a:pt x="288" y="4870"/>
                    <a:pt x="616" y="5027"/>
                  </a:cubicBezTo>
                  <a:cubicBezTo>
                    <a:pt x="733" y="5079"/>
                    <a:pt x="851" y="5105"/>
                    <a:pt x="995" y="5118"/>
                  </a:cubicBezTo>
                  <a:cubicBezTo>
                    <a:pt x="1179" y="5105"/>
                    <a:pt x="1375" y="5040"/>
                    <a:pt x="1532" y="4922"/>
                  </a:cubicBezTo>
                  <a:cubicBezTo>
                    <a:pt x="3169" y="3809"/>
                    <a:pt x="4871" y="2736"/>
                    <a:pt x="6599" y="1741"/>
                  </a:cubicBezTo>
                  <a:cubicBezTo>
                    <a:pt x="6887" y="1597"/>
                    <a:pt x="7070" y="1309"/>
                    <a:pt x="7070" y="994"/>
                  </a:cubicBezTo>
                  <a:cubicBezTo>
                    <a:pt x="7057" y="641"/>
                    <a:pt x="6861" y="314"/>
                    <a:pt x="6546" y="143"/>
                  </a:cubicBezTo>
                  <a:cubicBezTo>
                    <a:pt x="6392" y="47"/>
                    <a:pt x="6219" y="1"/>
                    <a:pt x="6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5098250" y="2905675"/>
              <a:ext cx="178675" cy="114575"/>
            </a:xfrm>
            <a:custGeom>
              <a:avLst/>
              <a:gdLst/>
              <a:ahLst/>
              <a:cxnLst/>
              <a:rect l="l" t="t" r="r" b="b"/>
              <a:pathLst>
                <a:path w="7147" h="4583" extrusionOk="0">
                  <a:moveTo>
                    <a:pt x="5893" y="1"/>
                  </a:moveTo>
                  <a:cubicBezTo>
                    <a:pt x="5754" y="1"/>
                    <a:pt x="5607" y="38"/>
                    <a:pt x="5460" y="121"/>
                  </a:cubicBezTo>
                  <a:cubicBezTo>
                    <a:pt x="3837" y="1051"/>
                    <a:pt x="2253" y="2046"/>
                    <a:pt x="721" y="3106"/>
                  </a:cubicBezTo>
                  <a:cubicBezTo>
                    <a:pt x="0" y="3601"/>
                    <a:pt x="482" y="4582"/>
                    <a:pt x="1170" y="4582"/>
                  </a:cubicBezTo>
                  <a:cubicBezTo>
                    <a:pt x="1319" y="4582"/>
                    <a:pt x="1479" y="4536"/>
                    <a:pt x="1637" y="4429"/>
                  </a:cubicBezTo>
                  <a:cubicBezTo>
                    <a:pt x="3169" y="3368"/>
                    <a:pt x="4753" y="2373"/>
                    <a:pt x="6377" y="1444"/>
                  </a:cubicBezTo>
                  <a:cubicBezTo>
                    <a:pt x="7146" y="1004"/>
                    <a:pt x="6623" y="1"/>
                    <a:pt x="5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5104150" y="2903250"/>
              <a:ext cx="165650" cy="119700"/>
            </a:xfrm>
            <a:custGeom>
              <a:avLst/>
              <a:gdLst/>
              <a:ahLst/>
              <a:cxnLst/>
              <a:rect l="l" t="t" r="r" b="b"/>
              <a:pathLst>
                <a:path w="6626" h="4788" extrusionOk="0">
                  <a:moveTo>
                    <a:pt x="5651" y="202"/>
                  </a:moveTo>
                  <a:cubicBezTo>
                    <a:pt x="5784" y="202"/>
                    <a:pt x="5918" y="238"/>
                    <a:pt x="6036" y="310"/>
                  </a:cubicBezTo>
                  <a:cubicBezTo>
                    <a:pt x="6259" y="428"/>
                    <a:pt x="6403" y="677"/>
                    <a:pt x="6416" y="938"/>
                  </a:cubicBezTo>
                  <a:cubicBezTo>
                    <a:pt x="6416" y="1161"/>
                    <a:pt x="6285" y="1357"/>
                    <a:pt x="6088" y="1449"/>
                  </a:cubicBezTo>
                  <a:cubicBezTo>
                    <a:pt x="4465" y="2379"/>
                    <a:pt x="2868" y="3387"/>
                    <a:pt x="1336" y="4447"/>
                  </a:cubicBezTo>
                  <a:cubicBezTo>
                    <a:pt x="1220" y="4532"/>
                    <a:pt x="1081" y="4576"/>
                    <a:pt x="940" y="4576"/>
                  </a:cubicBezTo>
                  <a:cubicBezTo>
                    <a:pt x="843" y="4576"/>
                    <a:pt x="746" y="4555"/>
                    <a:pt x="655" y="4513"/>
                  </a:cubicBezTo>
                  <a:cubicBezTo>
                    <a:pt x="419" y="4395"/>
                    <a:pt x="262" y="4159"/>
                    <a:pt x="236" y="3897"/>
                  </a:cubicBezTo>
                  <a:cubicBezTo>
                    <a:pt x="223" y="3649"/>
                    <a:pt x="341" y="3426"/>
                    <a:pt x="537" y="3295"/>
                  </a:cubicBezTo>
                  <a:cubicBezTo>
                    <a:pt x="2069" y="2248"/>
                    <a:pt x="3666" y="1240"/>
                    <a:pt x="5277" y="310"/>
                  </a:cubicBezTo>
                  <a:cubicBezTo>
                    <a:pt x="5388" y="238"/>
                    <a:pt x="5519" y="202"/>
                    <a:pt x="5651" y="202"/>
                  </a:cubicBezTo>
                  <a:close/>
                  <a:moveTo>
                    <a:pt x="5666" y="1"/>
                  </a:moveTo>
                  <a:cubicBezTo>
                    <a:pt x="5496" y="1"/>
                    <a:pt x="5325" y="47"/>
                    <a:pt x="5172" y="140"/>
                  </a:cubicBezTo>
                  <a:cubicBezTo>
                    <a:pt x="3548" y="1069"/>
                    <a:pt x="1951" y="2064"/>
                    <a:pt x="433" y="3125"/>
                  </a:cubicBezTo>
                  <a:cubicBezTo>
                    <a:pt x="158" y="3295"/>
                    <a:pt x="1" y="3596"/>
                    <a:pt x="27" y="3910"/>
                  </a:cubicBezTo>
                  <a:cubicBezTo>
                    <a:pt x="66" y="4251"/>
                    <a:pt x="262" y="4552"/>
                    <a:pt x="577" y="4709"/>
                  </a:cubicBezTo>
                  <a:cubicBezTo>
                    <a:pt x="681" y="4761"/>
                    <a:pt x="812" y="4788"/>
                    <a:pt x="930" y="4788"/>
                  </a:cubicBezTo>
                  <a:cubicBezTo>
                    <a:pt x="1113" y="4788"/>
                    <a:pt x="1297" y="4722"/>
                    <a:pt x="1454" y="4617"/>
                  </a:cubicBezTo>
                  <a:cubicBezTo>
                    <a:pt x="2986" y="3570"/>
                    <a:pt x="4570" y="2562"/>
                    <a:pt x="6193" y="1645"/>
                  </a:cubicBezTo>
                  <a:cubicBezTo>
                    <a:pt x="6455" y="1515"/>
                    <a:pt x="6625" y="1240"/>
                    <a:pt x="6625" y="938"/>
                  </a:cubicBezTo>
                  <a:cubicBezTo>
                    <a:pt x="6625" y="598"/>
                    <a:pt x="6429" y="297"/>
                    <a:pt x="6141" y="127"/>
                  </a:cubicBezTo>
                  <a:cubicBezTo>
                    <a:pt x="5993" y="43"/>
                    <a:pt x="5829" y="1"/>
                    <a:pt x="5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5100200" y="2836925"/>
              <a:ext cx="178650" cy="114575"/>
            </a:xfrm>
            <a:custGeom>
              <a:avLst/>
              <a:gdLst/>
              <a:ahLst/>
              <a:cxnLst/>
              <a:rect l="l" t="t" r="r" b="b"/>
              <a:pathLst>
                <a:path w="7146" h="4583" extrusionOk="0">
                  <a:moveTo>
                    <a:pt x="5901" y="1"/>
                  </a:moveTo>
                  <a:cubicBezTo>
                    <a:pt x="5760" y="1"/>
                    <a:pt x="5611" y="38"/>
                    <a:pt x="5461" y="122"/>
                  </a:cubicBezTo>
                  <a:cubicBezTo>
                    <a:pt x="3837" y="1052"/>
                    <a:pt x="2253" y="2047"/>
                    <a:pt x="721" y="3107"/>
                  </a:cubicBezTo>
                  <a:cubicBezTo>
                    <a:pt x="1" y="3602"/>
                    <a:pt x="482" y="4583"/>
                    <a:pt x="1163" y="4583"/>
                  </a:cubicBezTo>
                  <a:cubicBezTo>
                    <a:pt x="1311" y="4583"/>
                    <a:pt x="1468" y="4537"/>
                    <a:pt x="1625" y="4429"/>
                  </a:cubicBezTo>
                  <a:cubicBezTo>
                    <a:pt x="3170" y="3369"/>
                    <a:pt x="4741" y="2374"/>
                    <a:pt x="6377" y="1444"/>
                  </a:cubicBezTo>
                  <a:cubicBezTo>
                    <a:pt x="7146" y="994"/>
                    <a:pt x="6635" y="1"/>
                    <a:pt x="5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5103500" y="2834400"/>
              <a:ext cx="168250" cy="119825"/>
            </a:xfrm>
            <a:custGeom>
              <a:avLst/>
              <a:gdLst/>
              <a:ahLst/>
              <a:cxnLst/>
              <a:rect l="l" t="t" r="r" b="b"/>
              <a:pathLst>
                <a:path w="6730" h="4793" extrusionOk="0">
                  <a:moveTo>
                    <a:pt x="5820" y="207"/>
                  </a:moveTo>
                  <a:cubicBezTo>
                    <a:pt x="5925" y="207"/>
                    <a:pt x="6038" y="245"/>
                    <a:pt x="6141" y="302"/>
                  </a:cubicBezTo>
                  <a:cubicBezTo>
                    <a:pt x="6363" y="433"/>
                    <a:pt x="6507" y="668"/>
                    <a:pt x="6520" y="930"/>
                  </a:cubicBezTo>
                  <a:cubicBezTo>
                    <a:pt x="6520" y="1153"/>
                    <a:pt x="6389" y="1362"/>
                    <a:pt x="6180" y="1454"/>
                  </a:cubicBezTo>
                  <a:cubicBezTo>
                    <a:pt x="4569" y="2383"/>
                    <a:pt x="2972" y="3391"/>
                    <a:pt x="1440" y="4439"/>
                  </a:cubicBezTo>
                  <a:cubicBezTo>
                    <a:pt x="1315" y="4514"/>
                    <a:pt x="1190" y="4546"/>
                    <a:pt x="1072" y="4546"/>
                  </a:cubicBezTo>
                  <a:cubicBezTo>
                    <a:pt x="488" y="4546"/>
                    <a:pt x="75" y="3746"/>
                    <a:pt x="642" y="3300"/>
                  </a:cubicBezTo>
                  <a:cubicBezTo>
                    <a:pt x="2174" y="2239"/>
                    <a:pt x="3758" y="1244"/>
                    <a:pt x="5381" y="315"/>
                  </a:cubicBezTo>
                  <a:cubicBezTo>
                    <a:pt x="5499" y="249"/>
                    <a:pt x="5630" y="210"/>
                    <a:pt x="5774" y="210"/>
                  </a:cubicBezTo>
                  <a:cubicBezTo>
                    <a:pt x="5789" y="208"/>
                    <a:pt x="5805" y="207"/>
                    <a:pt x="5820" y="207"/>
                  </a:cubicBezTo>
                  <a:close/>
                  <a:moveTo>
                    <a:pt x="5772" y="0"/>
                  </a:moveTo>
                  <a:cubicBezTo>
                    <a:pt x="5599" y="0"/>
                    <a:pt x="5426" y="50"/>
                    <a:pt x="5276" y="145"/>
                  </a:cubicBezTo>
                  <a:cubicBezTo>
                    <a:pt x="3653" y="1074"/>
                    <a:pt x="2056" y="2069"/>
                    <a:pt x="524" y="3130"/>
                  </a:cubicBezTo>
                  <a:cubicBezTo>
                    <a:pt x="105" y="3404"/>
                    <a:pt x="0" y="3981"/>
                    <a:pt x="301" y="4386"/>
                  </a:cubicBezTo>
                  <a:cubicBezTo>
                    <a:pt x="472" y="4622"/>
                    <a:pt x="733" y="4779"/>
                    <a:pt x="1035" y="4792"/>
                  </a:cubicBezTo>
                  <a:cubicBezTo>
                    <a:pt x="1218" y="4779"/>
                    <a:pt x="1401" y="4727"/>
                    <a:pt x="1558" y="4609"/>
                  </a:cubicBezTo>
                  <a:cubicBezTo>
                    <a:pt x="3077" y="3562"/>
                    <a:pt x="4674" y="2567"/>
                    <a:pt x="6285" y="1637"/>
                  </a:cubicBezTo>
                  <a:cubicBezTo>
                    <a:pt x="6546" y="1506"/>
                    <a:pt x="6717" y="1231"/>
                    <a:pt x="6730" y="943"/>
                  </a:cubicBezTo>
                  <a:cubicBezTo>
                    <a:pt x="6717" y="603"/>
                    <a:pt x="6533" y="289"/>
                    <a:pt x="6232" y="131"/>
                  </a:cubicBezTo>
                  <a:cubicBezTo>
                    <a:pt x="6093" y="43"/>
                    <a:pt x="5933" y="0"/>
                    <a:pt x="5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4939525" y="2716150"/>
              <a:ext cx="299825" cy="205675"/>
            </a:xfrm>
            <a:custGeom>
              <a:avLst/>
              <a:gdLst/>
              <a:ahLst/>
              <a:cxnLst/>
              <a:rect l="l" t="t" r="r" b="b"/>
              <a:pathLst>
                <a:path w="11993" h="8227" extrusionOk="0">
                  <a:moveTo>
                    <a:pt x="10999" y="1"/>
                  </a:moveTo>
                  <a:cubicBezTo>
                    <a:pt x="10910" y="1"/>
                    <a:pt x="10820" y="18"/>
                    <a:pt x="10736" y="57"/>
                  </a:cubicBezTo>
                  <a:cubicBezTo>
                    <a:pt x="7358" y="1641"/>
                    <a:pt x="4046" y="3369"/>
                    <a:pt x="825" y="5254"/>
                  </a:cubicBezTo>
                  <a:cubicBezTo>
                    <a:pt x="0" y="5734"/>
                    <a:pt x="541" y="6839"/>
                    <a:pt x="1316" y="6839"/>
                  </a:cubicBezTo>
                  <a:cubicBezTo>
                    <a:pt x="1365" y="6839"/>
                    <a:pt x="1416" y="6835"/>
                    <a:pt x="1466" y="6825"/>
                  </a:cubicBezTo>
                  <a:lnTo>
                    <a:pt x="1466" y="6825"/>
                  </a:lnTo>
                  <a:cubicBezTo>
                    <a:pt x="956" y="7153"/>
                    <a:pt x="1008" y="7873"/>
                    <a:pt x="1401" y="8226"/>
                  </a:cubicBezTo>
                  <a:cubicBezTo>
                    <a:pt x="2907" y="6917"/>
                    <a:pt x="4582" y="5896"/>
                    <a:pt x="6324" y="4927"/>
                  </a:cubicBezTo>
                  <a:lnTo>
                    <a:pt x="6324" y="4927"/>
                  </a:lnTo>
                  <a:cubicBezTo>
                    <a:pt x="4857" y="5555"/>
                    <a:pt x="3378" y="6131"/>
                    <a:pt x="1859" y="6655"/>
                  </a:cubicBezTo>
                  <a:cubicBezTo>
                    <a:pt x="4923" y="4875"/>
                    <a:pt x="8065" y="3212"/>
                    <a:pt x="11273" y="1706"/>
                  </a:cubicBezTo>
                  <a:cubicBezTo>
                    <a:pt x="11705" y="1510"/>
                    <a:pt x="11993" y="1104"/>
                    <a:pt x="11849" y="620"/>
                  </a:cubicBezTo>
                  <a:cubicBezTo>
                    <a:pt x="11743" y="293"/>
                    <a:pt x="11367" y="1"/>
                    <a:pt x="10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4944750" y="2713575"/>
              <a:ext cx="297550" cy="211525"/>
            </a:xfrm>
            <a:custGeom>
              <a:avLst/>
              <a:gdLst/>
              <a:ahLst/>
              <a:cxnLst/>
              <a:rect l="l" t="t" r="r" b="b"/>
              <a:pathLst>
                <a:path w="11902" h="8461" extrusionOk="0">
                  <a:moveTo>
                    <a:pt x="10789" y="199"/>
                  </a:moveTo>
                  <a:lnTo>
                    <a:pt x="10789" y="212"/>
                  </a:lnTo>
                  <a:cubicBezTo>
                    <a:pt x="10893" y="212"/>
                    <a:pt x="10985" y="225"/>
                    <a:pt x="11077" y="264"/>
                  </a:cubicBezTo>
                  <a:cubicBezTo>
                    <a:pt x="11286" y="356"/>
                    <a:pt x="11456" y="526"/>
                    <a:pt x="11535" y="749"/>
                  </a:cubicBezTo>
                  <a:cubicBezTo>
                    <a:pt x="11679" y="1220"/>
                    <a:pt x="11365" y="1547"/>
                    <a:pt x="11024" y="1718"/>
                  </a:cubicBezTo>
                  <a:cubicBezTo>
                    <a:pt x="7882" y="3184"/>
                    <a:pt x="4714" y="4847"/>
                    <a:pt x="1598" y="6666"/>
                  </a:cubicBezTo>
                  <a:lnTo>
                    <a:pt x="1637" y="6745"/>
                  </a:lnTo>
                  <a:lnTo>
                    <a:pt x="1244" y="6824"/>
                  </a:lnTo>
                  <a:cubicBezTo>
                    <a:pt x="1208" y="6828"/>
                    <a:pt x="1171" y="6831"/>
                    <a:pt x="1135" y="6831"/>
                  </a:cubicBezTo>
                  <a:cubicBezTo>
                    <a:pt x="785" y="6831"/>
                    <a:pt x="473" y="6606"/>
                    <a:pt x="354" y="6274"/>
                  </a:cubicBezTo>
                  <a:cubicBezTo>
                    <a:pt x="223" y="5959"/>
                    <a:pt x="354" y="5593"/>
                    <a:pt x="668" y="5436"/>
                  </a:cubicBezTo>
                  <a:cubicBezTo>
                    <a:pt x="3810" y="3603"/>
                    <a:pt x="7136" y="1848"/>
                    <a:pt x="10566" y="251"/>
                  </a:cubicBezTo>
                  <a:cubicBezTo>
                    <a:pt x="10645" y="212"/>
                    <a:pt x="10710" y="199"/>
                    <a:pt x="10789" y="199"/>
                  </a:cubicBezTo>
                  <a:close/>
                  <a:moveTo>
                    <a:pt x="4648" y="5750"/>
                  </a:moveTo>
                  <a:cubicBezTo>
                    <a:pt x="3431" y="6457"/>
                    <a:pt x="2266" y="7269"/>
                    <a:pt x="1192" y="8185"/>
                  </a:cubicBezTo>
                  <a:cubicBezTo>
                    <a:pt x="1035" y="8002"/>
                    <a:pt x="969" y="7779"/>
                    <a:pt x="983" y="7544"/>
                  </a:cubicBezTo>
                  <a:cubicBezTo>
                    <a:pt x="1009" y="7321"/>
                    <a:pt x="1127" y="7125"/>
                    <a:pt x="1310" y="7007"/>
                  </a:cubicBezTo>
                  <a:lnTo>
                    <a:pt x="1663" y="6784"/>
                  </a:lnTo>
                  <a:lnTo>
                    <a:pt x="1690" y="6850"/>
                  </a:lnTo>
                  <a:cubicBezTo>
                    <a:pt x="2685" y="6509"/>
                    <a:pt x="3666" y="6143"/>
                    <a:pt x="4648" y="5750"/>
                  </a:cubicBezTo>
                  <a:close/>
                  <a:moveTo>
                    <a:pt x="10821" y="1"/>
                  </a:moveTo>
                  <a:cubicBezTo>
                    <a:pt x="10709" y="1"/>
                    <a:pt x="10595" y="24"/>
                    <a:pt x="10487" y="68"/>
                  </a:cubicBezTo>
                  <a:cubicBezTo>
                    <a:pt x="7057" y="1665"/>
                    <a:pt x="3719" y="3420"/>
                    <a:pt x="564" y="5266"/>
                  </a:cubicBezTo>
                  <a:cubicBezTo>
                    <a:pt x="171" y="5462"/>
                    <a:pt x="1" y="5933"/>
                    <a:pt x="171" y="6352"/>
                  </a:cubicBezTo>
                  <a:cubicBezTo>
                    <a:pt x="302" y="6706"/>
                    <a:pt x="616" y="6968"/>
                    <a:pt x="996" y="7033"/>
                  </a:cubicBezTo>
                  <a:cubicBezTo>
                    <a:pt x="878" y="7177"/>
                    <a:pt x="812" y="7347"/>
                    <a:pt x="799" y="7530"/>
                  </a:cubicBezTo>
                  <a:cubicBezTo>
                    <a:pt x="760" y="7858"/>
                    <a:pt x="891" y="8172"/>
                    <a:pt x="1127" y="8395"/>
                  </a:cubicBezTo>
                  <a:lnTo>
                    <a:pt x="1192" y="8460"/>
                  </a:lnTo>
                  <a:lnTo>
                    <a:pt x="1257" y="8395"/>
                  </a:lnTo>
                  <a:cubicBezTo>
                    <a:pt x="2815" y="7046"/>
                    <a:pt x="4544" y="6025"/>
                    <a:pt x="6167" y="5108"/>
                  </a:cubicBezTo>
                  <a:lnTo>
                    <a:pt x="6075" y="4925"/>
                  </a:lnTo>
                  <a:cubicBezTo>
                    <a:pt x="4963" y="5410"/>
                    <a:pt x="3837" y="5868"/>
                    <a:pt x="2698" y="6287"/>
                  </a:cubicBezTo>
                  <a:cubicBezTo>
                    <a:pt x="5486" y="4689"/>
                    <a:pt x="8314" y="3210"/>
                    <a:pt x="11116" y="1901"/>
                  </a:cubicBezTo>
                  <a:cubicBezTo>
                    <a:pt x="11653" y="1652"/>
                    <a:pt x="11901" y="1168"/>
                    <a:pt x="11744" y="683"/>
                  </a:cubicBezTo>
                  <a:cubicBezTo>
                    <a:pt x="11640" y="408"/>
                    <a:pt x="11430" y="186"/>
                    <a:pt x="11168" y="81"/>
                  </a:cubicBezTo>
                  <a:cubicBezTo>
                    <a:pt x="11060" y="27"/>
                    <a:pt x="10941" y="1"/>
                    <a:pt x="10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4529075" y="2868800"/>
              <a:ext cx="528300" cy="1171750"/>
            </a:xfrm>
            <a:custGeom>
              <a:avLst/>
              <a:gdLst/>
              <a:ahLst/>
              <a:cxnLst/>
              <a:rect l="l" t="t" r="r" b="b"/>
              <a:pathLst>
                <a:path w="21132" h="46870" extrusionOk="0">
                  <a:moveTo>
                    <a:pt x="15243" y="0"/>
                  </a:moveTo>
                  <a:cubicBezTo>
                    <a:pt x="15138" y="0"/>
                    <a:pt x="15025" y="73"/>
                    <a:pt x="14952" y="182"/>
                  </a:cubicBezTo>
                  <a:cubicBezTo>
                    <a:pt x="14873" y="326"/>
                    <a:pt x="14834" y="484"/>
                    <a:pt x="14821" y="641"/>
                  </a:cubicBezTo>
                  <a:cubicBezTo>
                    <a:pt x="14729" y="1387"/>
                    <a:pt x="14559" y="2107"/>
                    <a:pt x="14284" y="2801"/>
                  </a:cubicBezTo>
                  <a:cubicBezTo>
                    <a:pt x="13865" y="3770"/>
                    <a:pt x="13132" y="4542"/>
                    <a:pt x="12621" y="5459"/>
                  </a:cubicBezTo>
                  <a:cubicBezTo>
                    <a:pt x="12346" y="5956"/>
                    <a:pt x="12202" y="6519"/>
                    <a:pt x="12202" y="7095"/>
                  </a:cubicBezTo>
                  <a:cubicBezTo>
                    <a:pt x="11221" y="8234"/>
                    <a:pt x="10487" y="9687"/>
                    <a:pt x="9833" y="11023"/>
                  </a:cubicBezTo>
                  <a:lnTo>
                    <a:pt x="9610" y="11481"/>
                  </a:lnTo>
                  <a:cubicBezTo>
                    <a:pt x="5460" y="19808"/>
                    <a:pt x="1" y="30648"/>
                    <a:pt x="2894" y="40205"/>
                  </a:cubicBezTo>
                  <a:cubicBezTo>
                    <a:pt x="3745" y="42994"/>
                    <a:pt x="5722" y="45560"/>
                    <a:pt x="8471" y="46489"/>
                  </a:cubicBezTo>
                  <a:cubicBezTo>
                    <a:pt x="9238" y="46748"/>
                    <a:pt x="10038" y="46869"/>
                    <a:pt x="10840" y="46869"/>
                  </a:cubicBezTo>
                  <a:cubicBezTo>
                    <a:pt x="12641" y="46869"/>
                    <a:pt x="14453" y="46257"/>
                    <a:pt x="15921" y="45206"/>
                  </a:cubicBezTo>
                  <a:cubicBezTo>
                    <a:pt x="18042" y="43688"/>
                    <a:pt x="19482" y="41331"/>
                    <a:pt x="20215" y="38817"/>
                  </a:cubicBezTo>
                  <a:cubicBezTo>
                    <a:pt x="20686" y="37181"/>
                    <a:pt x="20752" y="35125"/>
                    <a:pt x="19442" y="34026"/>
                  </a:cubicBezTo>
                  <a:cubicBezTo>
                    <a:pt x="18657" y="33371"/>
                    <a:pt x="17557" y="33240"/>
                    <a:pt x="16615" y="32808"/>
                  </a:cubicBezTo>
                  <a:cubicBezTo>
                    <a:pt x="15161" y="32140"/>
                    <a:pt x="15305" y="31342"/>
                    <a:pt x="15423" y="30124"/>
                  </a:cubicBezTo>
                  <a:cubicBezTo>
                    <a:pt x="15580" y="28475"/>
                    <a:pt x="15475" y="26786"/>
                    <a:pt x="15554" y="25123"/>
                  </a:cubicBezTo>
                  <a:cubicBezTo>
                    <a:pt x="15790" y="20305"/>
                    <a:pt x="16497" y="15252"/>
                    <a:pt x="19325" y="11206"/>
                  </a:cubicBezTo>
                  <a:cubicBezTo>
                    <a:pt x="20189" y="9962"/>
                    <a:pt x="21131" y="9059"/>
                    <a:pt x="20320" y="7422"/>
                  </a:cubicBezTo>
                  <a:cubicBezTo>
                    <a:pt x="19940" y="6729"/>
                    <a:pt x="19442" y="6113"/>
                    <a:pt x="18840" y="5590"/>
                  </a:cubicBezTo>
                  <a:cubicBezTo>
                    <a:pt x="18644" y="5393"/>
                    <a:pt x="18421" y="5223"/>
                    <a:pt x="18186" y="5066"/>
                  </a:cubicBezTo>
                  <a:cubicBezTo>
                    <a:pt x="18186" y="4228"/>
                    <a:pt x="18015" y="3416"/>
                    <a:pt x="17531" y="2919"/>
                  </a:cubicBezTo>
                  <a:cubicBezTo>
                    <a:pt x="17518" y="2906"/>
                    <a:pt x="17505" y="2893"/>
                    <a:pt x="17479" y="2879"/>
                  </a:cubicBezTo>
                  <a:cubicBezTo>
                    <a:pt x="16706" y="2172"/>
                    <a:pt x="15908" y="2906"/>
                    <a:pt x="15698" y="1518"/>
                  </a:cubicBezTo>
                  <a:cubicBezTo>
                    <a:pt x="15633" y="1060"/>
                    <a:pt x="15646" y="575"/>
                    <a:pt x="15449" y="156"/>
                  </a:cubicBezTo>
                  <a:cubicBezTo>
                    <a:pt x="15403" y="46"/>
                    <a:pt x="15326" y="0"/>
                    <a:pt x="15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4526450" y="2866775"/>
              <a:ext cx="531900" cy="1176700"/>
            </a:xfrm>
            <a:custGeom>
              <a:avLst/>
              <a:gdLst/>
              <a:ahLst/>
              <a:cxnLst/>
              <a:rect l="l" t="t" r="r" b="b"/>
              <a:pathLst>
                <a:path w="21276" h="47068" extrusionOk="0">
                  <a:moveTo>
                    <a:pt x="15350" y="186"/>
                  </a:moveTo>
                  <a:cubicBezTo>
                    <a:pt x="15400" y="200"/>
                    <a:pt x="15437" y="226"/>
                    <a:pt x="15463" y="290"/>
                  </a:cubicBezTo>
                  <a:cubicBezTo>
                    <a:pt x="15567" y="591"/>
                    <a:pt x="15633" y="905"/>
                    <a:pt x="15659" y="1232"/>
                  </a:cubicBezTo>
                  <a:cubicBezTo>
                    <a:pt x="15672" y="1363"/>
                    <a:pt x="15685" y="1494"/>
                    <a:pt x="15698" y="1625"/>
                  </a:cubicBezTo>
                  <a:cubicBezTo>
                    <a:pt x="15842" y="2528"/>
                    <a:pt x="16248" y="2607"/>
                    <a:pt x="16680" y="2686"/>
                  </a:cubicBezTo>
                  <a:cubicBezTo>
                    <a:pt x="16994" y="2712"/>
                    <a:pt x="17282" y="2843"/>
                    <a:pt x="17518" y="3039"/>
                  </a:cubicBezTo>
                  <a:lnTo>
                    <a:pt x="17557" y="3078"/>
                  </a:lnTo>
                  <a:cubicBezTo>
                    <a:pt x="17976" y="3497"/>
                    <a:pt x="18186" y="4165"/>
                    <a:pt x="18199" y="5147"/>
                  </a:cubicBezTo>
                  <a:lnTo>
                    <a:pt x="18199" y="5212"/>
                  </a:lnTo>
                  <a:lnTo>
                    <a:pt x="18238" y="5238"/>
                  </a:lnTo>
                  <a:cubicBezTo>
                    <a:pt x="18474" y="5396"/>
                    <a:pt x="18696" y="5566"/>
                    <a:pt x="18893" y="5762"/>
                  </a:cubicBezTo>
                  <a:cubicBezTo>
                    <a:pt x="19600" y="6417"/>
                    <a:pt x="20045" y="6967"/>
                    <a:pt x="20346" y="7556"/>
                  </a:cubicBezTo>
                  <a:cubicBezTo>
                    <a:pt x="21040" y="8944"/>
                    <a:pt x="20438" y="9755"/>
                    <a:pt x="19691" y="10790"/>
                  </a:cubicBezTo>
                  <a:cubicBezTo>
                    <a:pt x="19574" y="10934"/>
                    <a:pt x="19469" y="11078"/>
                    <a:pt x="19364" y="11248"/>
                  </a:cubicBezTo>
                  <a:cubicBezTo>
                    <a:pt x="16418" y="15437"/>
                    <a:pt x="15803" y="20648"/>
                    <a:pt x="15567" y="25204"/>
                  </a:cubicBezTo>
                  <a:cubicBezTo>
                    <a:pt x="15528" y="25898"/>
                    <a:pt x="15528" y="26605"/>
                    <a:pt x="15528" y="27299"/>
                  </a:cubicBezTo>
                  <a:cubicBezTo>
                    <a:pt x="15528" y="28254"/>
                    <a:pt x="15528" y="29236"/>
                    <a:pt x="15436" y="30192"/>
                  </a:cubicBezTo>
                  <a:lnTo>
                    <a:pt x="15423" y="30336"/>
                  </a:lnTo>
                  <a:cubicBezTo>
                    <a:pt x="15306" y="31488"/>
                    <a:pt x="15227" y="32313"/>
                    <a:pt x="16693" y="32981"/>
                  </a:cubicBezTo>
                  <a:cubicBezTo>
                    <a:pt x="17034" y="33138"/>
                    <a:pt x="17387" y="33256"/>
                    <a:pt x="17741" y="33374"/>
                  </a:cubicBezTo>
                  <a:cubicBezTo>
                    <a:pt x="18382" y="33570"/>
                    <a:pt x="18998" y="33779"/>
                    <a:pt x="19495" y="34185"/>
                  </a:cubicBezTo>
                  <a:cubicBezTo>
                    <a:pt x="21014" y="35455"/>
                    <a:pt x="20503" y="37890"/>
                    <a:pt x="20228" y="38872"/>
                  </a:cubicBezTo>
                  <a:cubicBezTo>
                    <a:pt x="19456" y="41543"/>
                    <a:pt x="17937" y="43795"/>
                    <a:pt x="15973" y="45209"/>
                  </a:cubicBezTo>
                  <a:cubicBezTo>
                    <a:pt x="14470" y="46282"/>
                    <a:pt x="12680" y="46855"/>
                    <a:pt x="10949" y="46855"/>
                  </a:cubicBezTo>
                  <a:cubicBezTo>
                    <a:pt x="10147" y="46855"/>
                    <a:pt x="9358" y="46732"/>
                    <a:pt x="8615" y="46479"/>
                  </a:cubicBezTo>
                  <a:cubicBezTo>
                    <a:pt x="6089" y="45628"/>
                    <a:pt x="4033" y="43310"/>
                    <a:pt x="3104" y="40260"/>
                  </a:cubicBezTo>
                  <a:cubicBezTo>
                    <a:pt x="236" y="30794"/>
                    <a:pt x="5513" y="20216"/>
                    <a:pt x="9754" y="11732"/>
                  </a:cubicBezTo>
                  <a:lnTo>
                    <a:pt x="10043" y="11143"/>
                  </a:lnTo>
                  <a:cubicBezTo>
                    <a:pt x="10684" y="9860"/>
                    <a:pt x="11404" y="8394"/>
                    <a:pt x="12386" y="7242"/>
                  </a:cubicBezTo>
                  <a:lnTo>
                    <a:pt x="12412" y="7215"/>
                  </a:lnTo>
                  <a:lnTo>
                    <a:pt x="12412" y="7176"/>
                  </a:lnTo>
                  <a:cubicBezTo>
                    <a:pt x="12412" y="6626"/>
                    <a:pt x="12556" y="6076"/>
                    <a:pt x="12831" y="5592"/>
                  </a:cubicBezTo>
                  <a:cubicBezTo>
                    <a:pt x="13041" y="5212"/>
                    <a:pt x="13289" y="4846"/>
                    <a:pt x="13538" y="4492"/>
                  </a:cubicBezTo>
                  <a:cubicBezTo>
                    <a:pt x="13905" y="4008"/>
                    <a:pt x="14219" y="3484"/>
                    <a:pt x="14481" y="2934"/>
                  </a:cubicBezTo>
                  <a:cubicBezTo>
                    <a:pt x="14795" y="2240"/>
                    <a:pt x="14913" y="1507"/>
                    <a:pt x="15031" y="748"/>
                  </a:cubicBezTo>
                  <a:cubicBezTo>
                    <a:pt x="15044" y="604"/>
                    <a:pt x="15083" y="460"/>
                    <a:pt x="15148" y="329"/>
                  </a:cubicBezTo>
                  <a:cubicBezTo>
                    <a:pt x="15187" y="253"/>
                    <a:pt x="15262" y="201"/>
                    <a:pt x="15350" y="186"/>
                  </a:cubicBezTo>
                  <a:close/>
                  <a:moveTo>
                    <a:pt x="15339" y="0"/>
                  </a:moveTo>
                  <a:cubicBezTo>
                    <a:pt x="15183" y="0"/>
                    <a:pt x="15051" y="89"/>
                    <a:pt x="14965" y="224"/>
                  </a:cubicBezTo>
                  <a:cubicBezTo>
                    <a:pt x="14887" y="381"/>
                    <a:pt x="14834" y="552"/>
                    <a:pt x="14821" y="722"/>
                  </a:cubicBezTo>
                  <a:cubicBezTo>
                    <a:pt x="14743" y="1455"/>
                    <a:pt x="14559" y="2175"/>
                    <a:pt x="14297" y="2856"/>
                  </a:cubicBezTo>
                  <a:cubicBezTo>
                    <a:pt x="14036" y="3392"/>
                    <a:pt x="13721" y="3903"/>
                    <a:pt x="13368" y="4387"/>
                  </a:cubicBezTo>
                  <a:cubicBezTo>
                    <a:pt x="13106" y="4741"/>
                    <a:pt x="12857" y="5121"/>
                    <a:pt x="12648" y="5500"/>
                  </a:cubicBezTo>
                  <a:cubicBezTo>
                    <a:pt x="12360" y="5998"/>
                    <a:pt x="12216" y="6561"/>
                    <a:pt x="12203" y="7137"/>
                  </a:cubicBezTo>
                  <a:cubicBezTo>
                    <a:pt x="11221" y="8315"/>
                    <a:pt x="10488" y="9768"/>
                    <a:pt x="9846" y="11051"/>
                  </a:cubicBezTo>
                  <a:lnTo>
                    <a:pt x="9558" y="11641"/>
                  </a:lnTo>
                  <a:cubicBezTo>
                    <a:pt x="5303" y="20164"/>
                    <a:pt x="1" y="30768"/>
                    <a:pt x="2907" y="40325"/>
                  </a:cubicBezTo>
                  <a:cubicBezTo>
                    <a:pt x="3850" y="43428"/>
                    <a:pt x="5958" y="45811"/>
                    <a:pt x="8550" y="46688"/>
                  </a:cubicBezTo>
                  <a:cubicBezTo>
                    <a:pt x="9322" y="46937"/>
                    <a:pt x="10121" y="47068"/>
                    <a:pt x="10933" y="47068"/>
                  </a:cubicBezTo>
                  <a:cubicBezTo>
                    <a:pt x="12779" y="47042"/>
                    <a:pt x="14572" y="46466"/>
                    <a:pt x="16078" y="45379"/>
                  </a:cubicBezTo>
                  <a:cubicBezTo>
                    <a:pt x="18081" y="43939"/>
                    <a:pt x="19626" y="41661"/>
                    <a:pt x="20398" y="38938"/>
                  </a:cubicBezTo>
                  <a:cubicBezTo>
                    <a:pt x="20700" y="37916"/>
                    <a:pt x="21210" y="35390"/>
                    <a:pt x="19600" y="34041"/>
                  </a:cubicBezTo>
                  <a:cubicBezTo>
                    <a:pt x="19076" y="33596"/>
                    <a:pt x="18422" y="33387"/>
                    <a:pt x="17793" y="33177"/>
                  </a:cubicBezTo>
                  <a:cubicBezTo>
                    <a:pt x="17440" y="33072"/>
                    <a:pt x="17099" y="32941"/>
                    <a:pt x="16759" y="32797"/>
                  </a:cubicBezTo>
                  <a:cubicBezTo>
                    <a:pt x="15436" y="32195"/>
                    <a:pt x="15502" y="31514"/>
                    <a:pt x="15607" y="30362"/>
                  </a:cubicBezTo>
                  <a:lnTo>
                    <a:pt x="15633" y="30218"/>
                  </a:lnTo>
                  <a:cubicBezTo>
                    <a:pt x="15725" y="29249"/>
                    <a:pt x="15725" y="28254"/>
                    <a:pt x="15725" y="27299"/>
                  </a:cubicBezTo>
                  <a:cubicBezTo>
                    <a:pt x="15725" y="26618"/>
                    <a:pt x="15725" y="25911"/>
                    <a:pt x="15764" y="25217"/>
                  </a:cubicBezTo>
                  <a:cubicBezTo>
                    <a:pt x="15986" y="20687"/>
                    <a:pt x="16615" y="15516"/>
                    <a:pt x="19521" y="11366"/>
                  </a:cubicBezTo>
                  <a:cubicBezTo>
                    <a:pt x="19626" y="11209"/>
                    <a:pt x="19731" y="11064"/>
                    <a:pt x="19849" y="10907"/>
                  </a:cubicBezTo>
                  <a:cubicBezTo>
                    <a:pt x="20608" y="9873"/>
                    <a:pt x="21276" y="8970"/>
                    <a:pt x="20516" y="7477"/>
                  </a:cubicBezTo>
                  <a:cubicBezTo>
                    <a:pt x="20215" y="6862"/>
                    <a:pt x="19757" y="6286"/>
                    <a:pt x="19037" y="5618"/>
                  </a:cubicBezTo>
                  <a:cubicBezTo>
                    <a:pt x="18827" y="5435"/>
                    <a:pt x="18618" y="5265"/>
                    <a:pt x="18395" y="5108"/>
                  </a:cubicBezTo>
                  <a:cubicBezTo>
                    <a:pt x="18382" y="4086"/>
                    <a:pt x="18147" y="3392"/>
                    <a:pt x="17701" y="2947"/>
                  </a:cubicBezTo>
                  <a:lnTo>
                    <a:pt x="17662" y="2908"/>
                  </a:lnTo>
                  <a:cubicBezTo>
                    <a:pt x="17400" y="2672"/>
                    <a:pt x="17073" y="2528"/>
                    <a:pt x="16720" y="2489"/>
                  </a:cubicBezTo>
                  <a:cubicBezTo>
                    <a:pt x="16301" y="2424"/>
                    <a:pt x="16026" y="2358"/>
                    <a:pt x="15908" y="1599"/>
                  </a:cubicBezTo>
                  <a:cubicBezTo>
                    <a:pt x="15895" y="1468"/>
                    <a:pt x="15882" y="1350"/>
                    <a:pt x="15869" y="1219"/>
                  </a:cubicBezTo>
                  <a:cubicBezTo>
                    <a:pt x="15842" y="866"/>
                    <a:pt x="15777" y="538"/>
                    <a:pt x="15646" y="211"/>
                  </a:cubicBezTo>
                  <a:cubicBezTo>
                    <a:pt x="15607" y="93"/>
                    <a:pt x="15502" y="2"/>
                    <a:pt x="15371" y="2"/>
                  </a:cubicBezTo>
                  <a:cubicBezTo>
                    <a:pt x="15360" y="1"/>
                    <a:pt x="15350" y="0"/>
                    <a:pt x="15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4894675" y="2575450"/>
              <a:ext cx="362350" cy="600400"/>
            </a:xfrm>
            <a:custGeom>
              <a:avLst/>
              <a:gdLst/>
              <a:ahLst/>
              <a:cxnLst/>
              <a:rect l="l" t="t" r="r" b="b"/>
              <a:pathLst>
                <a:path w="14494" h="24016" extrusionOk="0">
                  <a:moveTo>
                    <a:pt x="9986" y="1"/>
                  </a:moveTo>
                  <a:cubicBezTo>
                    <a:pt x="9931" y="1"/>
                    <a:pt x="9876" y="6"/>
                    <a:pt x="9820" y="16"/>
                  </a:cubicBezTo>
                  <a:lnTo>
                    <a:pt x="851" y="1534"/>
                  </a:lnTo>
                  <a:cubicBezTo>
                    <a:pt x="341" y="1613"/>
                    <a:pt x="1" y="2084"/>
                    <a:pt x="79" y="2595"/>
                  </a:cubicBezTo>
                  <a:lnTo>
                    <a:pt x="3588" y="23254"/>
                  </a:lnTo>
                  <a:cubicBezTo>
                    <a:pt x="3669" y="23697"/>
                    <a:pt x="4052" y="24015"/>
                    <a:pt x="4495" y="24015"/>
                  </a:cubicBezTo>
                  <a:cubicBezTo>
                    <a:pt x="4550" y="24015"/>
                    <a:pt x="4605" y="24011"/>
                    <a:pt x="4661" y="24001"/>
                  </a:cubicBezTo>
                  <a:lnTo>
                    <a:pt x="13643" y="22495"/>
                  </a:lnTo>
                  <a:cubicBezTo>
                    <a:pt x="14140" y="22403"/>
                    <a:pt x="14494" y="21932"/>
                    <a:pt x="14402" y="21421"/>
                  </a:cubicBezTo>
                  <a:lnTo>
                    <a:pt x="10906" y="775"/>
                  </a:lnTo>
                  <a:cubicBezTo>
                    <a:pt x="10825" y="320"/>
                    <a:pt x="10432" y="1"/>
                    <a:pt x="9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4903500" y="2582500"/>
              <a:ext cx="344025" cy="584675"/>
            </a:xfrm>
            <a:custGeom>
              <a:avLst/>
              <a:gdLst/>
              <a:ahLst/>
              <a:cxnLst/>
              <a:rect l="l" t="t" r="r" b="b"/>
              <a:pathLst>
                <a:path w="13761" h="23387" extrusionOk="0">
                  <a:moveTo>
                    <a:pt x="9655" y="0"/>
                  </a:moveTo>
                  <a:cubicBezTo>
                    <a:pt x="9623" y="0"/>
                    <a:pt x="9591" y="3"/>
                    <a:pt x="9558" y="9"/>
                  </a:cubicBezTo>
                  <a:lnTo>
                    <a:pt x="498" y="1540"/>
                  </a:lnTo>
                  <a:cubicBezTo>
                    <a:pt x="210" y="1580"/>
                    <a:pt x="1" y="1868"/>
                    <a:pt x="53" y="2156"/>
                  </a:cubicBezTo>
                  <a:lnTo>
                    <a:pt x="3575" y="22946"/>
                  </a:lnTo>
                  <a:cubicBezTo>
                    <a:pt x="3622" y="23203"/>
                    <a:pt x="3856" y="23387"/>
                    <a:pt x="4119" y="23387"/>
                  </a:cubicBezTo>
                  <a:cubicBezTo>
                    <a:pt x="4151" y="23387"/>
                    <a:pt x="4184" y="23384"/>
                    <a:pt x="4217" y="23378"/>
                  </a:cubicBezTo>
                  <a:lnTo>
                    <a:pt x="13263" y="21859"/>
                  </a:lnTo>
                  <a:cubicBezTo>
                    <a:pt x="13564" y="21807"/>
                    <a:pt x="13761" y="21532"/>
                    <a:pt x="13722" y="21231"/>
                  </a:cubicBezTo>
                  <a:lnTo>
                    <a:pt x="10187" y="454"/>
                  </a:lnTo>
                  <a:cubicBezTo>
                    <a:pt x="10140" y="185"/>
                    <a:pt x="9917" y="0"/>
                    <a:pt x="9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4962425" y="2585325"/>
              <a:ext cx="132900" cy="43050"/>
            </a:xfrm>
            <a:custGeom>
              <a:avLst/>
              <a:gdLst/>
              <a:ahLst/>
              <a:cxnLst/>
              <a:rect l="l" t="t" r="r" b="b"/>
              <a:pathLst>
                <a:path w="5316" h="1722" extrusionOk="0">
                  <a:moveTo>
                    <a:pt x="5277" y="0"/>
                  </a:moveTo>
                  <a:lnTo>
                    <a:pt x="1" y="891"/>
                  </a:lnTo>
                  <a:lnTo>
                    <a:pt x="118" y="1310"/>
                  </a:lnTo>
                  <a:cubicBezTo>
                    <a:pt x="206" y="1561"/>
                    <a:pt x="431" y="1721"/>
                    <a:pt x="685" y="1721"/>
                  </a:cubicBezTo>
                  <a:cubicBezTo>
                    <a:pt x="736" y="1721"/>
                    <a:pt x="787" y="1715"/>
                    <a:pt x="838" y="1702"/>
                  </a:cubicBezTo>
                  <a:lnTo>
                    <a:pt x="4766" y="1048"/>
                  </a:lnTo>
                  <a:cubicBezTo>
                    <a:pt x="5067" y="1008"/>
                    <a:pt x="5303" y="747"/>
                    <a:pt x="5316" y="432"/>
                  </a:cubicBezTo>
                  <a:lnTo>
                    <a:pt x="5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5061039" y="2725432"/>
              <a:ext cx="123842" cy="143431"/>
            </a:xfrm>
            <a:custGeom>
              <a:avLst/>
              <a:gdLst/>
              <a:ahLst/>
              <a:cxnLst/>
              <a:rect l="l" t="t" r="r" b="b"/>
              <a:pathLst>
                <a:path w="5709" h="6612" extrusionOk="0">
                  <a:moveTo>
                    <a:pt x="4727" y="0"/>
                  </a:moveTo>
                  <a:lnTo>
                    <a:pt x="1" y="786"/>
                  </a:lnTo>
                  <a:lnTo>
                    <a:pt x="983" y="6612"/>
                  </a:lnTo>
                  <a:lnTo>
                    <a:pt x="5709" y="5826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4943747" y="2743893"/>
              <a:ext cx="123842" cy="143149"/>
            </a:xfrm>
            <a:custGeom>
              <a:avLst/>
              <a:gdLst/>
              <a:ahLst/>
              <a:cxnLst/>
              <a:rect l="l" t="t" r="r" b="b"/>
              <a:pathLst>
                <a:path w="5709" h="6599" extrusionOk="0">
                  <a:moveTo>
                    <a:pt x="4727" y="0"/>
                  </a:moveTo>
                  <a:lnTo>
                    <a:pt x="1" y="786"/>
                  </a:lnTo>
                  <a:lnTo>
                    <a:pt x="983" y="6599"/>
                  </a:lnTo>
                  <a:lnTo>
                    <a:pt x="5709" y="5813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5085464" y="2868560"/>
              <a:ext cx="124124" cy="143453"/>
            </a:xfrm>
            <a:custGeom>
              <a:avLst/>
              <a:gdLst/>
              <a:ahLst/>
              <a:cxnLst/>
              <a:rect l="l" t="t" r="r" b="b"/>
              <a:pathLst>
                <a:path w="5722" h="6613" extrusionOk="0">
                  <a:moveTo>
                    <a:pt x="4727" y="1"/>
                  </a:moveTo>
                  <a:lnTo>
                    <a:pt x="1" y="786"/>
                  </a:lnTo>
                  <a:lnTo>
                    <a:pt x="996" y="6612"/>
                  </a:lnTo>
                  <a:lnTo>
                    <a:pt x="5722" y="5827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4968173" y="2887020"/>
              <a:ext cx="124124" cy="143453"/>
            </a:xfrm>
            <a:custGeom>
              <a:avLst/>
              <a:gdLst/>
              <a:ahLst/>
              <a:cxnLst/>
              <a:rect l="l" t="t" r="r" b="b"/>
              <a:pathLst>
                <a:path w="5722" h="6613" extrusionOk="0">
                  <a:moveTo>
                    <a:pt x="4727" y="1"/>
                  </a:moveTo>
                  <a:lnTo>
                    <a:pt x="1" y="786"/>
                  </a:lnTo>
                  <a:lnTo>
                    <a:pt x="996" y="6612"/>
                  </a:lnTo>
                  <a:lnTo>
                    <a:pt x="5722" y="5827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4962100" y="2698875"/>
              <a:ext cx="8425" cy="6650"/>
            </a:xfrm>
            <a:custGeom>
              <a:avLst/>
              <a:gdLst/>
              <a:ahLst/>
              <a:cxnLst/>
              <a:rect l="l" t="t" r="r" b="b"/>
              <a:pathLst>
                <a:path w="337" h="266" extrusionOk="0">
                  <a:moveTo>
                    <a:pt x="144" y="1"/>
                  </a:moveTo>
                  <a:cubicBezTo>
                    <a:pt x="140" y="1"/>
                    <a:pt x="136" y="1"/>
                    <a:pt x="131" y="1"/>
                  </a:cubicBezTo>
                  <a:cubicBezTo>
                    <a:pt x="53" y="14"/>
                    <a:pt x="0" y="80"/>
                    <a:pt x="27" y="158"/>
                  </a:cubicBezTo>
                  <a:cubicBezTo>
                    <a:pt x="27" y="217"/>
                    <a:pt x="90" y="265"/>
                    <a:pt x="150" y="265"/>
                  </a:cubicBezTo>
                  <a:cubicBezTo>
                    <a:pt x="157" y="265"/>
                    <a:pt x="164" y="265"/>
                    <a:pt x="171" y="263"/>
                  </a:cubicBezTo>
                  <a:cubicBezTo>
                    <a:pt x="336" y="225"/>
                    <a:pt x="291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4950425" y="2700800"/>
              <a:ext cx="8875" cy="6650"/>
            </a:xfrm>
            <a:custGeom>
              <a:avLst/>
              <a:gdLst/>
              <a:ahLst/>
              <a:cxnLst/>
              <a:rect l="l" t="t" r="r" b="b"/>
              <a:pathLst>
                <a:path w="355" h="266" extrusionOk="0">
                  <a:moveTo>
                    <a:pt x="179" y="1"/>
                  </a:moveTo>
                  <a:cubicBezTo>
                    <a:pt x="171" y="1"/>
                    <a:pt x="162" y="2"/>
                    <a:pt x="153" y="3"/>
                  </a:cubicBezTo>
                  <a:cubicBezTo>
                    <a:pt x="0" y="41"/>
                    <a:pt x="33" y="265"/>
                    <a:pt x="192" y="265"/>
                  </a:cubicBezTo>
                  <a:cubicBezTo>
                    <a:pt x="197" y="265"/>
                    <a:pt x="201" y="265"/>
                    <a:pt x="206" y="265"/>
                  </a:cubicBezTo>
                  <a:cubicBezTo>
                    <a:pt x="355" y="215"/>
                    <a:pt x="32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4940175" y="2702450"/>
              <a:ext cx="7225" cy="6675"/>
            </a:xfrm>
            <a:custGeom>
              <a:avLst/>
              <a:gdLst/>
              <a:ahLst/>
              <a:cxnLst/>
              <a:rect l="l" t="t" r="r" b="b"/>
              <a:pathLst>
                <a:path w="289" h="267" extrusionOk="0">
                  <a:moveTo>
                    <a:pt x="151" y="0"/>
                  </a:moveTo>
                  <a:cubicBezTo>
                    <a:pt x="145" y="0"/>
                    <a:pt x="138" y="1"/>
                    <a:pt x="131" y="2"/>
                  </a:cubicBezTo>
                  <a:cubicBezTo>
                    <a:pt x="53" y="15"/>
                    <a:pt x="0" y="81"/>
                    <a:pt x="27" y="159"/>
                  </a:cubicBezTo>
                  <a:cubicBezTo>
                    <a:pt x="27" y="228"/>
                    <a:pt x="76" y="267"/>
                    <a:pt x="141" y="267"/>
                  </a:cubicBezTo>
                  <a:cubicBezTo>
                    <a:pt x="151" y="267"/>
                    <a:pt x="161" y="266"/>
                    <a:pt x="171" y="264"/>
                  </a:cubicBezTo>
                  <a:cubicBezTo>
                    <a:pt x="249" y="251"/>
                    <a:pt x="288" y="186"/>
                    <a:pt x="275" y="120"/>
                  </a:cubicBezTo>
                  <a:cubicBezTo>
                    <a:pt x="264" y="50"/>
                    <a:pt x="21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4892375" y="2810375"/>
              <a:ext cx="55350" cy="148750"/>
            </a:xfrm>
            <a:custGeom>
              <a:avLst/>
              <a:gdLst/>
              <a:ahLst/>
              <a:cxnLst/>
              <a:rect l="l" t="t" r="r" b="b"/>
              <a:pathLst>
                <a:path w="2214" h="5950" extrusionOk="0">
                  <a:moveTo>
                    <a:pt x="742" y="1"/>
                  </a:moveTo>
                  <a:cubicBezTo>
                    <a:pt x="373" y="1"/>
                    <a:pt x="111" y="294"/>
                    <a:pt x="184" y="713"/>
                  </a:cubicBezTo>
                  <a:cubicBezTo>
                    <a:pt x="394" y="1957"/>
                    <a:pt x="328" y="3240"/>
                    <a:pt x="1" y="4457"/>
                  </a:cubicBezTo>
                  <a:lnTo>
                    <a:pt x="2030" y="5950"/>
                  </a:lnTo>
                  <a:cubicBezTo>
                    <a:pt x="2056" y="5452"/>
                    <a:pt x="2109" y="4955"/>
                    <a:pt x="2161" y="4470"/>
                  </a:cubicBezTo>
                  <a:cubicBezTo>
                    <a:pt x="2213" y="3999"/>
                    <a:pt x="2187" y="3567"/>
                    <a:pt x="2187" y="3122"/>
                  </a:cubicBezTo>
                  <a:cubicBezTo>
                    <a:pt x="2200" y="2258"/>
                    <a:pt x="2148" y="1341"/>
                    <a:pt x="1650" y="595"/>
                  </a:cubicBezTo>
                  <a:cubicBezTo>
                    <a:pt x="1506" y="359"/>
                    <a:pt x="1297" y="176"/>
                    <a:pt x="1035" y="58"/>
                  </a:cubicBezTo>
                  <a:cubicBezTo>
                    <a:pt x="933" y="19"/>
                    <a:pt x="834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4889775" y="2807825"/>
              <a:ext cx="60250" cy="151300"/>
            </a:xfrm>
            <a:custGeom>
              <a:avLst/>
              <a:gdLst/>
              <a:ahLst/>
              <a:cxnLst/>
              <a:rect l="l" t="t" r="r" b="b"/>
              <a:pathLst>
                <a:path w="2410" h="6052" extrusionOk="0">
                  <a:moveTo>
                    <a:pt x="873" y="1"/>
                  </a:moveTo>
                  <a:cubicBezTo>
                    <a:pt x="708" y="1"/>
                    <a:pt x="542" y="56"/>
                    <a:pt x="406" y="160"/>
                  </a:cubicBezTo>
                  <a:cubicBezTo>
                    <a:pt x="210" y="330"/>
                    <a:pt x="131" y="592"/>
                    <a:pt x="183" y="841"/>
                  </a:cubicBezTo>
                  <a:cubicBezTo>
                    <a:pt x="393" y="2072"/>
                    <a:pt x="327" y="3328"/>
                    <a:pt x="0" y="4533"/>
                  </a:cubicBezTo>
                  <a:lnTo>
                    <a:pt x="210" y="4585"/>
                  </a:lnTo>
                  <a:cubicBezTo>
                    <a:pt x="537" y="3355"/>
                    <a:pt x="602" y="2072"/>
                    <a:pt x="393" y="802"/>
                  </a:cubicBezTo>
                  <a:cubicBezTo>
                    <a:pt x="354" y="631"/>
                    <a:pt x="406" y="435"/>
                    <a:pt x="537" y="317"/>
                  </a:cubicBezTo>
                  <a:cubicBezTo>
                    <a:pt x="638" y="247"/>
                    <a:pt x="752" y="210"/>
                    <a:pt x="870" y="210"/>
                  </a:cubicBezTo>
                  <a:cubicBezTo>
                    <a:pt x="951" y="210"/>
                    <a:pt x="1033" y="228"/>
                    <a:pt x="1113" y="265"/>
                  </a:cubicBezTo>
                  <a:cubicBezTo>
                    <a:pt x="1336" y="357"/>
                    <a:pt x="1532" y="540"/>
                    <a:pt x="1676" y="749"/>
                  </a:cubicBezTo>
                  <a:cubicBezTo>
                    <a:pt x="2147" y="1456"/>
                    <a:pt x="2213" y="2347"/>
                    <a:pt x="2200" y="3211"/>
                  </a:cubicBezTo>
                  <a:lnTo>
                    <a:pt x="2200" y="3630"/>
                  </a:lnTo>
                  <a:cubicBezTo>
                    <a:pt x="2200" y="3931"/>
                    <a:pt x="2200" y="4245"/>
                    <a:pt x="2173" y="4546"/>
                  </a:cubicBezTo>
                  <a:lnTo>
                    <a:pt x="2134" y="4913"/>
                  </a:lnTo>
                  <a:cubicBezTo>
                    <a:pt x="2095" y="5279"/>
                    <a:pt x="2043" y="5659"/>
                    <a:pt x="2029" y="6039"/>
                  </a:cubicBezTo>
                  <a:lnTo>
                    <a:pt x="2226" y="6052"/>
                  </a:lnTo>
                  <a:cubicBezTo>
                    <a:pt x="2252" y="5672"/>
                    <a:pt x="2291" y="5292"/>
                    <a:pt x="2331" y="4939"/>
                  </a:cubicBezTo>
                  <a:lnTo>
                    <a:pt x="2357" y="4572"/>
                  </a:lnTo>
                  <a:cubicBezTo>
                    <a:pt x="2396" y="4258"/>
                    <a:pt x="2396" y="3944"/>
                    <a:pt x="2396" y="3630"/>
                  </a:cubicBezTo>
                  <a:lnTo>
                    <a:pt x="2396" y="3211"/>
                  </a:lnTo>
                  <a:cubicBezTo>
                    <a:pt x="2409" y="2320"/>
                    <a:pt x="2344" y="1391"/>
                    <a:pt x="1833" y="631"/>
                  </a:cubicBezTo>
                  <a:cubicBezTo>
                    <a:pt x="1676" y="383"/>
                    <a:pt x="1453" y="186"/>
                    <a:pt x="1178" y="69"/>
                  </a:cubicBezTo>
                  <a:cubicBezTo>
                    <a:pt x="1082" y="23"/>
                    <a:pt x="978" y="1"/>
                    <a:pt x="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4917250" y="2960400"/>
              <a:ext cx="44875" cy="128350"/>
            </a:xfrm>
            <a:custGeom>
              <a:avLst/>
              <a:gdLst/>
              <a:ahLst/>
              <a:cxnLst/>
              <a:rect l="l" t="t" r="r" b="b"/>
              <a:pathLst>
                <a:path w="1795" h="5134" extrusionOk="0">
                  <a:moveTo>
                    <a:pt x="1428" y="1"/>
                  </a:moveTo>
                  <a:cubicBezTo>
                    <a:pt x="1362" y="14"/>
                    <a:pt x="1323" y="53"/>
                    <a:pt x="1336" y="119"/>
                  </a:cubicBezTo>
                  <a:cubicBezTo>
                    <a:pt x="1585" y="2344"/>
                    <a:pt x="1441" y="3313"/>
                    <a:pt x="40" y="4963"/>
                  </a:cubicBezTo>
                  <a:cubicBezTo>
                    <a:pt x="1" y="5002"/>
                    <a:pt x="1" y="5068"/>
                    <a:pt x="53" y="5107"/>
                  </a:cubicBezTo>
                  <a:cubicBezTo>
                    <a:pt x="66" y="5120"/>
                    <a:pt x="93" y="5133"/>
                    <a:pt x="119" y="5133"/>
                  </a:cubicBezTo>
                  <a:cubicBezTo>
                    <a:pt x="145" y="5133"/>
                    <a:pt x="171" y="5120"/>
                    <a:pt x="197" y="5094"/>
                  </a:cubicBezTo>
                  <a:cubicBezTo>
                    <a:pt x="1637" y="3392"/>
                    <a:pt x="1794" y="2358"/>
                    <a:pt x="1533" y="93"/>
                  </a:cubicBezTo>
                  <a:cubicBezTo>
                    <a:pt x="1533" y="40"/>
                    <a:pt x="1480" y="1"/>
                    <a:pt x="1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4944750" y="3069750"/>
              <a:ext cx="29475" cy="11800"/>
            </a:xfrm>
            <a:custGeom>
              <a:avLst/>
              <a:gdLst/>
              <a:ahLst/>
              <a:cxnLst/>
              <a:rect l="l" t="t" r="r" b="b"/>
              <a:pathLst>
                <a:path w="1179" h="472" extrusionOk="0">
                  <a:moveTo>
                    <a:pt x="816" y="0"/>
                  </a:moveTo>
                  <a:cubicBezTo>
                    <a:pt x="545" y="0"/>
                    <a:pt x="280" y="144"/>
                    <a:pt x="79" y="288"/>
                  </a:cubicBezTo>
                  <a:cubicBezTo>
                    <a:pt x="1" y="340"/>
                    <a:pt x="40" y="471"/>
                    <a:pt x="132" y="471"/>
                  </a:cubicBezTo>
                  <a:cubicBezTo>
                    <a:pt x="158" y="471"/>
                    <a:pt x="184" y="458"/>
                    <a:pt x="197" y="445"/>
                  </a:cubicBezTo>
                  <a:cubicBezTo>
                    <a:pt x="335" y="346"/>
                    <a:pt x="569" y="211"/>
                    <a:pt x="799" y="211"/>
                  </a:cubicBezTo>
                  <a:cubicBezTo>
                    <a:pt x="875" y="211"/>
                    <a:pt x="950" y="226"/>
                    <a:pt x="1022" y="262"/>
                  </a:cubicBezTo>
                  <a:cubicBezTo>
                    <a:pt x="1034" y="265"/>
                    <a:pt x="1047" y="266"/>
                    <a:pt x="1060" y="266"/>
                  </a:cubicBezTo>
                  <a:cubicBezTo>
                    <a:pt x="1102" y="266"/>
                    <a:pt x="1143" y="249"/>
                    <a:pt x="1153" y="209"/>
                  </a:cubicBezTo>
                  <a:cubicBezTo>
                    <a:pt x="1179" y="157"/>
                    <a:pt x="1166" y="91"/>
                    <a:pt x="1113" y="65"/>
                  </a:cubicBezTo>
                  <a:cubicBezTo>
                    <a:pt x="1015" y="20"/>
                    <a:pt x="915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5097625" y="2917225"/>
              <a:ext cx="394800" cy="239000"/>
            </a:xfrm>
            <a:custGeom>
              <a:avLst/>
              <a:gdLst/>
              <a:ahLst/>
              <a:cxnLst/>
              <a:rect l="l" t="t" r="r" b="b"/>
              <a:pathLst>
                <a:path w="15792" h="9560" extrusionOk="0">
                  <a:moveTo>
                    <a:pt x="1477" y="1"/>
                  </a:moveTo>
                  <a:cubicBezTo>
                    <a:pt x="456" y="1"/>
                    <a:pt x="0" y="1441"/>
                    <a:pt x="1610" y="2068"/>
                  </a:cubicBezTo>
                  <a:cubicBezTo>
                    <a:pt x="6127" y="3849"/>
                    <a:pt x="10212" y="5852"/>
                    <a:pt x="13668" y="9269"/>
                  </a:cubicBezTo>
                  <a:cubicBezTo>
                    <a:pt x="13875" y="9473"/>
                    <a:pt x="14108" y="9559"/>
                    <a:pt x="14333" y="9559"/>
                  </a:cubicBezTo>
                  <a:cubicBezTo>
                    <a:pt x="15105" y="9559"/>
                    <a:pt x="15791" y="8554"/>
                    <a:pt x="15082" y="7855"/>
                  </a:cubicBezTo>
                  <a:cubicBezTo>
                    <a:pt x="11377" y="4202"/>
                    <a:pt x="6821" y="1519"/>
                    <a:pt x="1819" y="52"/>
                  </a:cubicBezTo>
                  <a:cubicBezTo>
                    <a:pt x="1700" y="17"/>
                    <a:pt x="1585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5105775" y="2914500"/>
              <a:ext cx="380025" cy="244275"/>
            </a:xfrm>
            <a:custGeom>
              <a:avLst/>
              <a:gdLst/>
              <a:ahLst/>
              <a:cxnLst/>
              <a:rect l="l" t="t" r="r" b="b"/>
              <a:pathLst>
                <a:path w="15201" h="9771" extrusionOk="0">
                  <a:moveTo>
                    <a:pt x="1123" y="213"/>
                  </a:moveTo>
                  <a:cubicBezTo>
                    <a:pt x="1133" y="213"/>
                    <a:pt x="1143" y="213"/>
                    <a:pt x="1153" y="214"/>
                  </a:cubicBezTo>
                  <a:cubicBezTo>
                    <a:pt x="1258" y="214"/>
                    <a:pt x="1363" y="227"/>
                    <a:pt x="1467" y="266"/>
                  </a:cubicBezTo>
                  <a:cubicBezTo>
                    <a:pt x="6442" y="1719"/>
                    <a:pt x="10972" y="4403"/>
                    <a:pt x="14677" y="8043"/>
                  </a:cubicBezTo>
                  <a:cubicBezTo>
                    <a:pt x="14900" y="8239"/>
                    <a:pt x="14992" y="8540"/>
                    <a:pt x="14913" y="8828"/>
                  </a:cubicBezTo>
                  <a:cubicBezTo>
                    <a:pt x="14821" y="9169"/>
                    <a:pt x="14559" y="9430"/>
                    <a:pt x="14219" y="9535"/>
                  </a:cubicBezTo>
                  <a:cubicBezTo>
                    <a:pt x="14148" y="9554"/>
                    <a:pt x="14075" y="9563"/>
                    <a:pt x="14004" y="9563"/>
                  </a:cubicBezTo>
                  <a:cubicBezTo>
                    <a:pt x="13775" y="9563"/>
                    <a:pt x="13554" y="9469"/>
                    <a:pt x="13394" y="9300"/>
                  </a:cubicBezTo>
                  <a:cubicBezTo>
                    <a:pt x="9742" y="5699"/>
                    <a:pt x="5434" y="3709"/>
                    <a:pt x="1310" y="2086"/>
                  </a:cubicBezTo>
                  <a:cubicBezTo>
                    <a:pt x="394" y="1732"/>
                    <a:pt x="237" y="1143"/>
                    <a:pt x="368" y="750"/>
                  </a:cubicBezTo>
                  <a:cubicBezTo>
                    <a:pt x="482" y="432"/>
                    <a:pt x="782" y="213"/>
                    <a:pt x="1123" y="213"/>
                  </a:cubicBezTo>
                  <a:close/>
                  <a:moveTo>
                    <a:pt x="1146" y="1"/>
                  </a:moveTo>
                  <a:cubicBezTo>
                    <a:pt x="658" y="1"/>
                    <a:pt x="308" y="302"/>
                    <a:pt x="171" y="672"/>
                  </a:cubicBezTo>
                  <a:cubicBezTo>
                    <a:pt x="1" y="1195"/>
                    <a:pt x="250" y="1889"/>
                    <a:pt x="1232" y="2269"/>
                  </a:cubicBezTo>
                  <a:cubicBezTo>
                    <a:pt x="5329" y="3879"/>
                    <a:pt x="9624" y="5869"/>
                    <a:pt x="13250" y="9444"/>
                  </a:cubicBezTo>
                  <a:cubicBezTo>
                    <a:pt x="13447" y="9653"/>
                    <a:pt x="13708" y="9771"/>
                    <a:pt x="13997" y="9771"/>
                  </a:cubicBezTo>
                  <a:cubicBezTo>
                    <a:pt x="14088" y="9771"/>
                    <a:pt x="14180" y="9758"/>
                    <a:pt x="14271" y="9732"/>
                  </a:cubicBezTo>
                  <a:cubicBezTo>
                    <a:pt x="14677" y="9614"/>
                    <a:pt x="14992" y="9286"/>
                    <a:pt x="15109" y="8881"/>
                  </a:cubicBezTo>
                  <a:cubicBezTo>
                    <a:pt x="15201" y="8514"/>
                    <a:pt x="15083" y="8134"/>
                    <a:pt x="14808" y="7886"/>
                  </a:cubicBezTo>
                  <a:cubicBezTo>
                    <a:pt x="11090" y="4220"/>
                    <a:pt x="6521" y="1536"/>
                    <a:pt x="1520" y="56"/>
                  </a:cubicBezTo>
                  <a:cubicBezTo>
                    <a:pt x="1388" y="18"/>
                    <a:pt x="1263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5174550" y="3006400"/>
              <a:ext cx="390525" cy="238850"/>
            </a:xfrm>
            <a:custGeom>
              <a:avLst/>
              <a:gdLst/>
              <a:ahLst/>
              <a:cxnLst/>
              <a:rect l="l" t="t" r="r" b="b"/>
              <a:pathLst>
                <a:path w="15621" h="9554" extrusionOk="0">
                  <a:moveTo>
                    <a:pt x="1357" y="0"/>
                  </a:moveTo>
                  <a:cubicBezTo>
                    <a:pt x="341" y="0"/>
                    <a:pt x="1" y="1636"/>
                    <a:pt x="1125" y="1971"/>
                  </a:cubicBezTo>
                  <a:cubicBezTo>
                    <a:pt x="5786" y="3345"/>
                    <a:pt x="10041" y="5846"/>
                    <a:pt x="13497" y="9263"/>
                  </a:cubicBezTo>
                  <a:cubicBezTo>
                    <a:pt x="13708" y="9467"/>
                    <a:pt x="13942" y="9553"/>
                    <a:pt x="14168" y="9553"/>
                  </a:cubicBezTo>
                  <a:cubicBezTo>
                    <a:pt x="14942" y="9553"/>
                    <a:pt x="15621" y="8548"/>
                    <a:pt x="14911" y="7849"/>
                  </a:cubicBezTo>
                  <a:cubicBezTo>
                    <a:pt x="11206" y="4196"/>
                    <a:pt x="6650" y="1513"/>
                    <a:pt x="1662" y="46"/>
                  </a:cubicBezTo>
                  <a:cubicBezTo>
                    <a:pt x="1555" y="15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5181075" y="3003600"/>
              <a:ext cx="377725" cy="244200"/>
            </a:xfrm>
            <a:custGeom>
              <a:avLst/>
              <a:gdLst/>
              <a:ahLst/>
              <a:cxnLst/>
              <a:rect l="l" t="t" r="r" b="b"/>
              <a:pathLst>
                <a:path w="15109" h="9768" extrusionOk="0">
                  <a:moveTo>
                    <a:pt x="1100" y="211"/>
                  </a:moveTo>
                  <a:cubicBezTo>
                    <a:pt x="1192" y="211"/>
                    <a:pt x="1283" y="224"/>
                    <a:pt x="1375" y="250"/>
                  </a:cubicBezTo>
                  <a:cubicBezTo>
                    <a:pt x="6350" y="1716"/>
                    <a:pt x="10880" y="4387"/>
                    <a:pt x="14585" y="8027"/>
                  </a:cubicBezTo>
                  <a:cubicBezTo>
                    <a:pt x="14794" y="8236"/>
                    <a:pt x="14899" y="8537"/>
                    <a:pt x="14821" y="8825"/>
                  </a:cubicBezTo>
                  <a:cubicBezTo>
                    <a:pt x="14729" y="9166"/>
                    <a:pt x="14467" y="9427"/>
                    <a:pt x="14127" y="9532"/>
                  </a:cubicBezTo>
                  <a:cubicBezTo>
                    <a:pt x="14055" y="9551"/>
                    <a:pt x="13983" y="9560"/>
                    <a:pt x="13912" y="9560"/>
                  </a:cubicBezTo>
                  <a:cubicBezTo>
                    <a:pt x="13682" y="9560"/>
                    <a:pt x="13462" y="9466"/>
                    <a:pt x="13302" y="9297"/>
                  </a:cubicBezTo>
                  <a:cubicBezTo>
                    <a:pt x="9832" y="5880"/>
                    <a:pt x="5564" y="3366"/>
                    <a:pt x="890" y="1978"/>
                  </a:cubicBezTo>
                  <a:cubicBezTo>
                    <a:pt x="589" y="1900"/>
                    <a:pt x="367" y="1677"/>
                    <a:pt x="288" y="1376"/>
                  </a:cubicBezTo>
                  <a:cubicBezTo>
                    <a:pt x="210" y="1035"/>
                    <a:pt x="314" y="669"/>
                    <a:pt x="563" y="420"/>
                  </a:cubicBezTo>
                  <a:cubicBezTo>
                    <a:pt x="707" y="289"/>
                    <a:pt x="890" y="211"/>
                    <a:pt x="1100" y="211"/>
                  </a:cubicBezTo>
                  <a:close/>
                  <a:moveTo>
                    <a:pt x="1100" y="0"/>
                  </a:moveTo>
                  <a:cubicBezTo>
                    <a:pt x="848" y="0"/>
                    <a:pt x="602" y="94"/>
                    <a:pt x="419" y="276"/>
                  </a:cubicBezTo>
                  <a:cubicBezTo>
                    <a:pt x="118" y="564"/>
                    <a:pt x="0" y="996"/>
                    <a:pt x="92" y="1415"/>
                  </a:cubicBezTo>
                  <a:cubicBezTo>
                    <a:pt x="183" y="1782"/>
                    <a:pt x="471" y="2083"/>
                    <a:pt x="838" y="2174"/>
                  </a:cubicBezTo>
                  <a:cubicBezTo>
                    <a:pt x="5473" y="3536"/>
                    <a:pt x="9715" y="6037"/>
                    <a:pt x="13158" y="9441"/>
                  </a:cubicBezTo>
                  <a:cubicBezTo>
                    <a:pt x="13354" y="9637"/>
                    <a:pt x="13616" y="9755"/>
                    <a:pt x="13891" y="9768"/>
                  </a:cubicBezTo>
                  <a:cubicBezTo>
                    <a:pt x="13983" y="9755"/>
                    <a:pt x="14074" y="9742"/>
                    <a:pt x="14166" y="9716"/>
                  </a:cubicBezTo>
                  <a:cubicBezTo>
                    <a:pt x="14572" y="9598"/>
                    <a:pt x="14886" y="9283"/>
                    <a:pt x="15004" y="8878"/>
                  </a:cubicBezTo>
                  <a:cubicBezTo>
                    <a:pt x="15109" y="8511"/>
                    <a:pt x="14991" y="8131"/>
                    <a:pt x="14716" y="7883"/>
                  </a:cubicBezTo>
                  <a:cubicBezTo>
                    <a:pt x="10998" y="4217"/>
                    <a:pt x="6428" y="1520"/>
                    <a:pt x="1427" y="54"/>
                  </a:cubicBezTo>
                  <a:cubicBezTo>
                    <a:pt x="1320" y="18"/>
                    <a:pt x="1209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5177825" y="3047950"/>
              <a:ext cx="390525" cy="238850"/>
            </a:xfrm>
            <a:custGeom>
              <a:avLst/>
              <a:gdLst/>
              <a:ahLst/>
              <a:cxnLst/>
              <a:rect l="l" t="t" r="r" b="b"/>
              <a:pathLst>
                <a:path w="15621" h="9554" extrusionOk="0">
                  <a:moveTo>
                    <a:pt x="1347" y="1"/>
                  </a:moveTo>
                  <a:cubicBezTo>
                    <a:pt x="341" y="1"/>
                    <a:pt x="1" y="1637"/>
                    <a:pt x="1125" y="1972"/>
                  </a:cubicBezTo>
                  <a:cubicBezTo>
                    <a:pt x="5786" y="3346"/>
                    <a:pt x="10041" y="5847"/>
                    <a:pt x="13497" y="9264"/>
                  </a:cubicBezTo>
                  <a:cubicBezTo>
                    <a:pt x="13705" y="9468"/>
                    <a:pt x="13937" y="9554"/>
                    <a:pt x="14163" y="9554"/>
                  </a:cubicBezTo>
                  <a:cubicBezTo>
                    <a:pt x="14934" y="9554"/>
                    <a:pt x="15620" y="8549"/>
                    <a:pt x="14911" y="7850"/>
                  </a:cubicBezTo>
                  <a:cubicBezTo>
                    <a:pt x="11206" y="4197"/>
                    <a:pt x="6650" y="1513"/>
                    <a:pt x="1649" y="47"/>
                  </a:cubicBezTo>
                  <a:cubicBezTo>
                    <a:pt x="1543" y="15"/>
                    <a:pt x="1442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5184350" y="3044900"/>
              <a:ext cx="377725" cy="244475"/>
            </a:xfrm>
            <a:custGeom>
              <a:avLst/>
              <a:gdLst/>
              <a:ahLst/>
              <a:cxnLst/>
              <a:rect l="l" t="t" r="r" b="b"/>
              <a:pathLst>
                <a:path w="15109" h="9779" extrusionOk="0">
                  <a:moveTo>
                    <a:pt x="1094" y="221"/>
                  </a:moveTo>
                  <a:cubicBezTo>
                    <a:pt x="1196" y="222"/>
                    <a:pt x="1285" y="235"/>
                    <a:pt x="1375" y="261"/>
                  </a:cubicBezTo>
                  <a:cubicBezTo>
                    <a:pt x="6350" y="1727"/>
                    <a:pt x="10893" y="4398"/>
                    <a:pt x="14585" y="8037"/>
                  </a:cubicBezTo>
                  <a:cubicBezTo>
                    <a:pt x="14807" y="8234"/>
                    <a:pt x="14899" y="8548"/>
                    <a:pt x="14820" y="8836"/>
                  </a:cubicBezTo>
                  <a:cubicBezTo>
                    <a:pt x="14729" y="9176"/>
                    <a:pt x="14467" y="9438"/>
                    <a:pt x="14127" y="9530"/>
                  </a:cubicBezTo>
                  <a:cubicBezTo>
                    <a:pt x="14052" y="9554"/>
                    <a:pt x="13975" y="9565"/>
                    <a:pt x="13899" y="9565"/>
                  </a:cubicBezTo>
                  <a:cubicBezTo>
                    <a:pt x="13682" y="9565"/>
                    <a:pt x="13470" y="9472"/>
                    <a:pt x="13315" y="9307"/>
                  </a:cubicBezTo>
                  <a:cubicBezTo>
                    <a:pt x="9832" y="5877"/>
                    <a:pt x="5577" y="3363"/>
                    <a:pt x="903" y="1989"/>
                  </a:cubicBezTo>
                  <a:cubicBezTo>
                    <a:pt x="602" y="1910"/>
                    <a:pt x="367" y="1675"/>
                    <a:pt x="301" y="1387"/>
                  </a:cubicBezTo>
                  <a:cubicBezTo>
                    <a:pt x="223" y="1033"/>
                    <a:pt x="314" y="680"/>
                    <a:pt x="563" y="431"/>
                  </a:cubicBezTo>
                  <a:cubicBezTo>
                    <a:pt x="706" y="301"/>
                    <a:pt x="900" y="223"/>
                    <a:pt x="1094" y="221"/>
                  </a:cubicBezTo>
                  <a:close/>
                  <a:moveTo>
                    <a:pt x="1114" y="0"/>
                  </a:moveTo>
                  <a:cubicBezTo>
                    <a:pt x="861" y="0"/>
                    <a:pt x="614" y="98"/>
                    <a:pt x="419" y="274"/>
                  </a:cubicBezTo>
                  <a:cubicBezTo>
                    <a:pt x="118" y="575"/>
                    <a:pt x="0" y="1007"/>
                    <a:pt x="92" y="1426"/>
                  </a:cubicBezTo>
                  <a:cubicBezTo>
                    <a:pt x="183" y="1792"/>
                    <a:pt x="471" y="2080"/>
                    <a:pt x="838" y="2185"/>
                  </a:cubicBezTo>
                  <a:cubicBezTo>
                    <a:pt x="5486" y="3547"/>
                    <a:pt x="9714" y="6047"/>
                    <a:pt x="13171" y="9451"/>
                  </a:cubicBezTo>
                  <a:cubicBezTo>
                    <a:pt x="13354" y="9648"/>
                    <a:pt x="13629" y="9766"/>
                    <a:pt x="13904" y="9779"/>
                  </a:cubicBezTo>
                  <a:cubicBezTo>
                    <a:pt x="13996" y="9779"/>
                    <a:pt x="14087" y="9766"/>
                    <a:pt x="14179" y="9739"/>
                  </a:cubicBezTo>
                  <a:cubicBezTo>
                    <a:pt x="14585" y="9621"/>
                    <a:pt x="14899" y="9294"/>
                    <a:pt x="15017" y="8888"/>
                  </a:cubicBezTo>
                  <a:cubicBezTo>
                    <a:pt x="15108" y="8535"/>
                    <a:pt x="14991" y="8142"/>
                    <a:pt x="14716" y="7893"/>
                  </a:cubicBezTo>
                  <a:cubicBezTo>
                    <a:pt x="10998" y="4228"/>
                    <a:pt x="6441" y="1531"/>
                    <a:pt x="1427" y="51"/>
                  </a:cubicBezTo>
                  <a:cubicBezTo>
                    <a:pt x="1324" y="17"/>
                    <a:pt x="1219" y="0"/>
                    <a:pt x="111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894350" y="2820250"/>
              <a:ext cx="37000" cy="32875"/>
            </a:xfrm>
            <a:custGeom>
              <a:avLst/>
              <a:gdLst/>
              <a:ahLst/>
              <a:cxnLst/>
              <a:rect l="l" t="t" r="r" b="b"/>
              <a:pathLst>
                <a:path w="1480" h="1315" extrusionOk="0">
                  <a:moveTo>
                    <a:pt x="801" y="0"/>
                  </a:moveTo>
                  <a:cubicBezTo>
                    <a:pt x="783" y="0"/>
                    <a:pt x="765" y="1"/>
                    <a:pt x="747" y="4"/>
                  </a:cubicBezTo>
                  <a:cubicBezTo>
                    <a:pt x="524" y="17"/>
                    <a:pt x="302" y="43"/>
                    <a:pt x="92" y="108"/>
                  </a:cubicBezTo>
                  <a:cubicBezTo>
                    <a:pt x="40" y="121"/>
                    <a:pt x="0" y="174"/>
                    <a:pt x="27" y="226"/>
                  </a:cubicBezTo>
                  <a:cubicBezTo>
                    <a:pt x="38" y="281"/>
                    <a:pt x="76" y="308"/>
                    <a:pt x="118" y="308"/>
                  </a:cubicBezTo>
                  <a:cubicBezTo>
                    <a:pt x="127" y="308"/>
                    <a:pt x="136" y="307"/>
                    <a:pt x="144" y="305"/>
                  </a:cubicBezTo>
                  <a:cubicBezTo>
                    <a:pt x="341" y="252"/>
                    <a:pt x="550" y="213"/>
                    <a:pt x="747" y="213"/>
                  </a:cubicBezTo>
                  <a:cubicBezTo>
                    <a:pt x="768" y="208"/>
                    <a:pt x="789" y="205"/>
                    <a:pt x="810" y="205"/>
                  </a:cubicBezTo>
                  <a:cubicBezTo>
                    <a:pt x="891" y="205"/>
                    <a:pt x="964" y="245"/>
                    <a:pt x="995" y="318"/>
                  </a:cubicBezTo>
                  <a:cubicBezTo>
                    <a:pt x="1126" y="501"/>
                    <a:pt x="1218" y="711"/>
                    <a:pt x="1270" y="920"/>
                  </a:cubicBezTo>
                  <a:cubicBezTo>
                    <a:pt x="1270" y="933"/>
                    <a:pt x="1270" y="959"/>
                    <a:pt x="1270" y="972"/>
                  </a:cubicBezTo>
                  <a:cubicBezTo>
                    <a:pt x="1270" y="972"/>
                    <a:pt x="1257" y="985"/>
                    <a:pt x="1218" y="999"/>
                  </a:cubicBezTo>
                  <a:cubicBezTo>
                    <a:pt x="1042" y="1076"/>
                    <a:pt x="847" y="1106"/>
                    <a:pt x="649" y="1106"/>
                  </a:cubicBezTo>
                  <a:cubicBezTo>
                    <a:pt x="612" y="1106"/>
                    <a:pt x="574" y="1105"/>
                    <a:pt x="537" y="1103"/>
                  </a:cubicBezTo>
                  <a:cubicBezTo>
                    <a:pt x="393" y="1103"/>
                    <a:pt x="393" y="1300"/>
                    <a:pt x="537" y="1313"/>
                  </a:cubicBezTo>
                  <a:lnTo>
                    <a:pt x="629" y="1313"/>
                  </a:lnTo>
                  <a:cubicBezTo>
                    <a:pt x="653" y="1314"/>
                    <a:pt x="677" y="1315"/>
                    <a:pt x="701" y="1315"/>
                  </a:cubicBezTo>
                  <a:cubicBezTo>
                    <a:pt x="912" y="1315"/>
                    <a:pt x="1123" y="1264"/>
                    <a:pt x="1323" y="1182"/>
                  </a:cubicBezTo>
                  <a:cubicBezTo>
                    <a:pt x="1388" y="1156"/>
                    <a:pt x="1441" y="1103"/>
                    <a:pt x="1467" y="1038"/>
                  </a:cubicBezTo>
                  <a:cubicBezTo>
                    <a:pt x="1480" y="985"/>
                    <a:pt x="1480" y="933"/>
                    <a:pt x="1467" y="881"/>
                  </a:cubicBezTo>
                  <a:cubicBezTo>
                    <a:pt x="1414" y="632"/>
                    <a:pt x="1310" y="409"/>
                    <a:pt x="1166" y="200"/>
                  </a:cubicBezTo>
                  <a:cubicBezTo>
                    <a:pt x="1139" y="148"/>
                    <a:pt x="1100" y="108"/>
                    <a:pt x="1048" y="69"/>
                  </a:cubicBezTo>
                  <a:cubicBezTo>
                    <a:pt x="972" y="26"/>
                    <a:pt x="887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5046225" y="2817250"/>
              <a:ext cx="1511175" cy="1405925"/>
            </a:xfrm>
            <a:custGeom>
              <a:avLst/>
              <a:gdLst/>
              <a:ahLst/>
              <a:cxnLst/>
              <a:rect l="l" t="t" r="r" b="b"/>
              <a:pathLst>
                <a:path w="60447" h="56237" extrusionOk="0">
                  <a:moveTo>
                    <a:pt x="33568" y="0"/>
                  </a:moveTo>
                  <a:cubicBezTo>
                    <a:pt x="29655" y="0"/>
                    <a:pt x="25601" y="616"/>
                    <a:pt x="21694" y="1236"/>
                  </a:cubicBezTo>
                  <a:cubicBezTo>
                    <a:pt x="18434" y="1760"/>
                    <a:pt x="15187" y="2467"/>
                    <a:pt x="12333" y="3842"/>
                  </a:cubicBezTo>
                  <a:cubicBezTo>
                    <a:pt x="4294" y="7717"/>
                    <a:pt x="2462" y="15324"/>
                    <a:pt x="1349" y="22328"/>
                  </a:cubicBezTo>
                  <a:cubicBezTo>
                    <a:pt x="0" y="30759"/>
                    <a:pt x="275" y="39308"/>
                    <a:pt x="563" y="47818"/>
                  </a:cubicBezTo>
                  <a:cubicBezTo>
                    <a:pt x="655" y="50843"/>
                    <a:pt x="642" y="53422"/>
                    <a:pt x="969" y="56236"/>
                  </a:cubicBezTo>
                  <a:lnTo>
                    <a:pt x="60447" y="56236"/>
                  </a:lnTo>
                  <a:cubicBezTo>
                    <a:pt x="60316" y="51353"/>
                    <a:pt x="60159" y="46470"/>
                    <a:pt x="59910" y="41599"/>
                  </a:cubicBezTo>
                  <a:cubicBezTo>
                    <a:pt x="59255" y="29201"/>
                    <a:pt x="57540" y="16044"/>
                    <a:pt x="49541" y="6552"/>
                  </a:cubicBezTo>
                  <a:cubicBezTo>
                    <a:pt x="45238" y="1449"/>
                    <a:pt x="39568" y="0"/>
                    <a:pt x="33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5519175" y="2237425"/>
              <a:ext cx="412425" cy="394400"/>
            </a:xfrm>
            <a:custGeom>
              <a:avLst/>
              <a:gdLst/>
              <a:ahLst/>
              <a:cxnLst/>
              <a:rect l="l" t="t" r="r" b="b"/>
              <a:pathLst>
                <a:path w="16497" h="15776" extrusionOk="0">
                  <a:moveTo>
                    <a:pt x="2775" y="1"/>
                  </a:moveTo>
                  <a:cubicBezTo>
                    <a:pt x="1377" y="1"/>
                    <a:pt x="78" y="1082"/>
                    <a:pt x="40" y="2657"/>
                  </a:cubicBezTo>
                  <a:cubicBezTo>
                    <a:pt x="0" y="3678"/>
                    <a:pt x="537" y="4621"/>
                    <a:pt x="1166" y="5446"/>
                  </a:cubicBezTo>
                  <a:cubicBezTo>
                    <a:pt x="2420" y="7061"/>
                    <a:pt x="3916" y="7543"/>
                    <a:pt x="5593" y="7543"/>
                  </a:cubicBezTo>
                  <a:cubicBezTo>
                    <a:pt x="6471" y="7543"/>
                    <a:pt x="7398" y="7410"/>
                    <a:pt x="8366" y="7239"/>
                  </a:cubicBezTo>
                  <a:lnTo>
                    <a:pt x="8366" y="7239"/>
                  </a:lnTo>
                  <a:cubicBezTo>
                    <a:pt x="8222" y="8719"/>
                    <a:pt x="8078" y="10198"/>
                    <a:pt x="8366" y="11651"/>
                  </a:cubicBezTo>
                  <a:cubicBezTo>
                    <a:pt x="8654" y="13092"/>
                    <a:pt x="9453" y="14506"/>
                    <a:pt x="10749" y="15199"/>
                  </a:cubicBezTo>
                  <a:cubicBezTo>
                    <a:pt x="11810" y="15749"/>
                    <a:pt x="13053" y="15775"/>
                    <a:pt x="14245" y="15775"/>
                  </a:cubicBezTo>
                  <a:cubicBezTo>
                    <a:pt x="15318" y="15775"/>
                    <a:pt x="16182" y="15501"/>
                    <a:pt x="16300" y="14296"/>
                  </a:cubicBezTo>
                  <a:cubicBezTo>
                    <a:pt x="16497" y="12110"/>
                    <a:pt x="16261" y="9910"/>
                    <a:pt x="16038" y="7737"/>
                  </a:cubicBezTo>
                  <a:cubicBezTo>
                    <a:pt x="15986" y="7331"/>
                    <a:pt x="15934" y="6912"/>
                    <a:pt x="15855" y="6519"/>
                  </a:cubicBezTo>
                  <a:cubicBezTo>
                    <a:pt x="15593" y="5302"/>
                    <a:pt x="15122" y="4006"/>
                    <a:pt x="13904" y="3560"/>
                  </a:cubicBezTo>
                  <a:cubicBezTo>
                    <a:pt x="12794" y="3158"/>
                    <a:pt x="11629" y="2945"/>
                    <a:pt x="10455" y="2945"/>
                  </a:cubicBezTo>
                  <a:cubicBezTo>
                    <a:pt x="10217" y="2945"/>
                    <a:pt x="9979" y="2954"/>
                    <a:pt x="9741" y="2971"/>
                  </a:cubicBezTo>
                  <a:cubicBezTo>
                    <a:pt x="9224" y="3005"/>
                    <a:pt x="8693" y="3073"/>
                    <a:pt x="8179" y="3073"/>
                  </a:cubicBezTo>
                  <a:cubicBezTo>
                    <a:pt x="7690" y="3073"/>
                    <a:pt x="7216" y="3012"/>
                    <a:pt x="6782" y="2801"/>
                  </a:cubicBezTo>
                  <a:cubicBezTo>
                    <a:pt x="5748" y="2304"/>
                    <a:pt x="5237" y="1099"/>
                    <a:pt x="4282" y="458"/>
                  </a:cubicBezTo>
                  <a:cubicBezTo>
                    <a:pt x="3803" y="144"/>
                    <a:pt x="3282" y="1"/>
                    <a:pt x="2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5699525" y="2456300"/>
              <a:ext cx="119800" cy="128400"/>
            </a:xfrm>
            <a:custGeom>
              <a:avLst/>
              <a:gdLst/>
              <a:ahLst/>
              <a:cxnLst/>
              <a:rect l="l" t="t" r="r" b="b"/>
              <a:pathLst>
                <a:path w="4792" h="5136" extrusionOk="0">
                  <a:moveTo>
                    <a:pt x="1798" y="1"/>
                  </a:moveTo>
                  <a:cubicBezTo>
                    <a:pt x="1129" y="1"/>
                    <a:pt x="472" y="269"/>
                    <a:pt x="0" y="880"/>
                  </a:cubicBezTo>
                  <a:lnTo>
                    <a:pt x="851" y="5030"/>
                  </a:lnTo>
                  <a:cubicBezTo>
                    <a:pt x="1192" y="5093"/>
                    <a:pt x="1542" y="5135"/>
                    <a:pt x="1889" y="5135"/>
                  </a:cubicBezTo>
                  <a:cubicBezTo>
                    <a:pt x="2408" y="5135"/>
                    <a:pt x="2917" y="5041"/>
                    <a:pt x="3365" y="4782"/>
                  </a:cubicBezTo>
                  <a:cubicBezTo>
                    <a:pt x="4373" y="4206"/>
                    <a:pt x="4792" y="2844"/>
                    <a:pt x="4386" y="1771"/>
                  </a:cubicBezTo>
                  <a:cubicBezTo>
                    <a:pt x="3982" y="696"/>
                    <a:pt x="2875" y="1"/>
                    <a:pt x="1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697550" y="2453575"/>
              <a:ext cx="125050" cy="133750"/>
            </a:xfrm>
            <a:custGeom>
              <a:avLst/>
              <a:gdLst/>
              <a:ahLst/>
              <a:cxnLst/>
              <a:rect l="l" t="t" r="r" b="b"/>
              <a:pathLst>
                <a:path w="5002" h="5350" extrusionOk="0">
                  <a:moveTo>
                    <a:pt x="1886" y="1"/>
                  </a:moveTo>
                  <a:cubicBezTo>
                    <a:pt x="1156" y="1"/>
                    <a:pt x="456" y="335"/>
                    <a:pt x="1" y="924"/>
                  </a:cubicBezTo>
                  <a:lnTo>
                    <a:pt x="171" y="1055"/>
                  </a:lnTo>
                  <a:cubicBezTo>
                    <a:pt x="577" y="516"/>
                    <a:pt x="1205" y="209"/>
                    <a:pt x="1868" y="209"/>
                  </a:cubicBezTo>
                  <a:cubicBezTo>
                    <a:pt x="1996" y="209"/>
                    <a:pt x="2124" y="220"/>
                    <a:pt x="2252" y="243"/>
                  </a:cubicBezTo>
                  <a:cubicBezTo>
                    <a:pt x="3208" y="374"/>
                    <a:pt x="4020" y="1015"/>
                    <a:pt x="4373" y="1919"/>
                  </a:cubicBezTo>
                  <a:cubicBezTo>
                    <a:pt x="4766" y="2966"/>
                    <a:pt x="4334" y="4262"/>
                    <a:pt x="3392" y="4812"/>
                  </a:cubicBezTo>
                  <a:cubicBezTo>
                    <a:pt x="2998" y="5030"/>
                    <a:pt x="2529" y="5141"/>
                    <a:pt x="1975" y="5141"/>
                  </a:cubicBezTo>
                  <a:cubicBezTo>
                    <a:pt x="1663" y="5141"/>
                    <a:pt x="1324" y="5105"/>
                    <a:pt x="956" y="5035"/>
                  </a:cubicBezTo>
                  <a:lnTo>
                    <a:pt x="917" y="5244"/>
                  </a:lnTo>
                  <a:cubicBezTo>
                    <a:pt x="1271" y="5310"/>
                    <a:pt x="1624" y="5349"/>
                    <a:pt x="1978" y="5349"/>
                  </a:cubicBezTo>
                  <a:cubicBezTo>
                    <a:pt x="2001" y="5350"/>
                    <a:pt x="2025" y="5350"/>
                    <a:pt x="2049" y="5350"/>
                  </a:cubicBezTo>
                  <a:cubicBezTo>
                    <a:pt x="2549" y="5350"/>
                    <a:pt x="3046" y="5220"/>
                    <a:pt x="3496" y="4982"/>
                  </a:cubicBezTo>
                  <a:cubicBezTo>
                    <a:pt x="4517" y="4393"/>
                    <a:pt x="5002" y="2979"/>
                    <a:pt x="4570" y="1840"/>
                  </a:cubicBezTo>
                  <a:cubicBezTo>
                    <a:pt x="4177" y="871"/>
                    <a:pt x="3313" y="191"/>
                    <a:pt x="2279" y="34"/>
                  </a:cubicBezTo>
                  <a:cubicBezTo>
                    <a:pt x="2148" y="12"/>
                    <a:pt x="201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4766700" y="2928575"/>
              <a:ext cx="703725" cy="1073025"/>
            </a:xfrm>
            <a:custGeom>
              <a:avLst/>
              <a:gdLst/>
              <a:ahLst/>
              <a:cxnLst/>
              <a:rect l="l" t="t" r="r" b="b"/>
              <a:pathLst>
                <a:path w="28149" h="42921" extrusionOk="0">
                  <a:moveTo>
                    <a:pt x="22930" y="1"/>
                  </a:moveTo>
                  <a:cubicBezTo>
                    <a:pt x="21242" y="1"/>
                    <a:pt x="19703" y="1922"/>
                    <a:pt x="18696" y="3028"/>
                  </a:cubicBezTo>
                  <a:cubicBezTo>
                    <a:pt x="10802" y="11722"/>
                    <a:pt x="4478" y="21724"/>
                    <a:pt x="0" y="32577"/>
                  </a:cubicBezTo>
                  <a:cubicBezTo>
                    <a:pt x="2252" y="36256"/>
                    <a:pt x="4989" y="39569"/>
                    <a:pt x="7699" y="42920"/>
                  </a:cubicBezTo>
                  <a:cubicBezTo>
                    <a:pt x="13904" y="38704"/>
                    <a:pt x="19364" y="33271"/>
                    <a:pt x="22925" y="26686"/>
                  </a:cubicBezTo>
                  <a:cubicBezTo>
                    <a:pt x="26591" y="19904"/>
                    <a:pt x="28149" y="11826"/>
                    <a:pt x="26460" y="4298"/>
                  </a:cubicBezTo>
                  <a:cubicBezTo>
                    <a:pt x="26093" y="2688"/>
                    <a:pt x="25111" y="266"/>
                    <a:pt x="23200" y="17"/>
                  </a:cubicBezTo>
                  <a:cubicBezTo>
                    <a:pt x="23110" y="6"/>
                    <a:pt x="23020" y="1"/>
                    <a:pt x="2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4961775" y="3303925"/>
              <a:ext cx="546575" cy="685550"/>
            </a:xfrm>
            <a:custGeom>
              <a:avLst/>
              <a:gdLst/>
              <a:ahLst/>
              <a:cxnLst/>
              <a:rect l="l" t="t" r="r" b="b"/>
              <a:pathLst>
                <a:path w="21863" h="27422" extrusionOk="0">
                  <a:moveTo>
                    <a:pt x="21739" y="1"/>
                  </a:moveTo>
                  <a:cubicBezTo>
                    <a:pt x="21701" y="1"/>
                    <a:pt x="21662" y="22"/>
                    <a:pt x="21642" y="72"/>
                  </a:cubicBezTo>
                  <a:cubicBezTo>
                    <a:pt x="17400" y="11122"/>
                    <a:pt x="9872" y="20601"/>
                    <a:pt x="66" y="27238"/>
                  </a:cubicBezTo>
                  <a:cubicBezTo>
                    <a:pt x="13" y="27265"/>
                    <a:pt x="0" y="27330"/>
                    <a:pt x="40" y="27369"/>
                  </a:cubicBezTo>
                  <a:cubicBezTo>
                    <a:pt x="53" y="27409"/>
                    <a:pt x="92" y="27422"/>
                    <a:pt x="118" y="27422"/>
                  </a:cubicBezTo>
                  <a:cubicBezTo>
                    <a:pt x="144" y="27422"/>
                    <a:pt x="171" y="27409"/>
                    <a:pt x="184" y="27396"/>
                  </a:cubicBezTo>
                  <a:cubicBezTo>
                    <a:pt x="10016" y="20745"/>
                    <a:pt x="17583" y="11227"/>
                    <a:pt x="21838" y="138"/>
                  </a:cubicBezTo>
                  <a:cubicBezTo>
                    <a:pt x="21862" y="57"/>
                    <a:pt x="21802" y="1"/>
                    <a:pt x="2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717275" y="2477400"/>
              <a:ext cx="72275" cy="55575"/>
            </a:xfrm>
            <a:custGeom>
              <a:avLst/>
              <a:gdLst/>
              <a:ahLst/>
              <a:cxnLst/>
              <a:rect l="l" t="t" r="r" b="b"/>
              <a:pathLst>
                <a:path w="2891" h="2223" extrusionOk="0">
                  <a:moveTo>
                    <a:pt x="1123" y="1"/>
                  </a:moveTo>
                  <a:cubicBezTo>
                    <a:pt x="759" y="1"/>
                    <a:pt x="398" y="122"/>
                    <a:pt x="102" y="364"/>
                  </a:cubicBezTo>
                  <a:cubicBezTo>
                    <a:pt x="0" y="435"/>
                    <a:pt x="72" y="554"/>
                    <a:pt x="159" y="554"/>
                  </a:cubicBezTo>
                  <a:cubicBezTo>
                    <a:pt x="184" y="554"/>
                    <a:pt x="210" y="544"/>
                    <a:pt x="233" y="521"/>
                  </a:cubicBezTo>
                  <a:cubicBezTo>
                    <a:pt x="485" y="309"/>
                    <a:pt x="798" y="204"/>
                    <a:pt x="1114" y="204"/>
                  </a:cubicBezTo>
                  <a:cubicBezTo>
                    <a:pt x="1404" y="204"/>
                    <a:pt x="1697" y="293"/>
                    <a:pt x="1948" y="468"/>
                  </a:cubicBezTo>
                  <a:cubicBezTo>
                    <a:pt x="2498" y="887"/>
                    <a:pt x="2681" y="1476"/>
                    <a:pt x="2432" y="2079"/>
                  </a:cubicBezTo>
                  <a:cubicBezTo>
                    <a:pt x="2406" y="2131"/>
                    <a:pt x="2432" y="2183"/>
                    <a:pt x="2498" y="2210"/>
                  </a:cubicBezTo>
                  <a:cubicBezTo>
                    <a:pt x="2498" y="2210"/>
                    <a:pt x="2511" y="2210"/>
                    <a:pt x="2524" y="2223"/>
                  </a:cubicBezTo>
                  <a:cubicBezTo>
                    <a:pt x="2563" y="2210"/>
                    <a:pt x="2589" y="2183"/>
                    <a:pt x="2616" y="2157"/>
                  </a:cubicBezTo>
                  <a:cubicBezTo>
                    <a:pt x="2891" y="1450"/>
                    <a:pt x="2694" y="783"/>
                    <a:pt x="2066" y="298"/>
                  </a:cubicBezTo>
                  <a:cubicBezTo>
                    <a:pt x="1780" y="100"/>
                    <a:pt x="1451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5740750" y="2484175"/>
              <a:ext cx="25225" cy="41600"/>
            </a:xfrm>
            <a:custGeom>
              <a:avLst/>
              <a:gdLst/>
              <a:ahLst/>
              <a:cxnLst/>
              <a:rect l="l" t="t" r="r" b="b"/>
              <a:pathLst>
                <a:path w="1009" h="1664" extrusionOk="0">
                  <a:moveTo>
                    <a:pt x="891" y="1"/>
                  </a:moveTo>
                  <a:cubicBezTo>
                    <a:pt x="874" y="1"/>
                    <a:pt x="856" y="5"/>
                    <a:pt x="839" y="14"/>
                  </a:cubicBezTo>
                  <a:cubicBezTo>
                    <a:pt x="302" y="341"/>
                    <a:pt x="1" y="957"/>
                    <a:pt x="79" y="1572"/>
                  </a:cubicBezTo>
                  <a:cubicBezTo>
                    <a:pt x="92" y="1624"/>
                    <a:pt x="132" y="1664"/>
                    <a:pt x="184" y="1664"/>
                  </a:cubicBezTo>
                  <a:lnTo>
                    <a:pt x="197" y="1664"/>
                  </a:lnTo>
                  <a:cubicBezTo>
                    <a:pt x="250" y="1651"/>
                    <a:pt x="289" y="1598"/>
                    <a:pt x="289" y="1546"/>
                  </a:cubicBezTo>
                  <a:cubicBezTo>
                    <a:pt x="223" y="1009"/>
                    <a:pt x="472" y="472"/>
                    <a:pt x="943" y="197"/>
                  </a:cubicBezTo>
                  <a:cubicBezTo>
                    <a:pt x="996" y="171"/>
                    <a:pt x="1009" y="106"/>
                    <a:pt x="983" y="53"/>
                  </a:cubicBezTo>
                  <a:cubicBezTo>
                    <a:pt x="957" y="18"/>
                    <a:pt x="925" y="1"/>
                    <a:pt x="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236050" y="3510525"/>
              <a:ext cx="171450" cy="142575"/>
            </a:xfrm>
            <a:custGeom>
              <a:avLst/>
              <a:gdLst/>
              <a:ahLst/>
              <a:cxnLst/>
              <a:rect l="l" t="t" r="r" b="b"/>
              <a:pathLst>
                <a:path w="6858" h="5703" extrusionOk="0">
                  <a:moveTo>
                    <a:pt x="4820" y="1"/>
                  </a:moveTo>
                  <a:cubicBezTo>
                    <a:pt x="4504" y="1"/>
                    <a:pt x="4177" y="122"/>
                    <a:pt x="3886" y="410"/>
                  </a:cubicBezTo>
                  <a:lnTo>
                    <a:pt x="992" y="3316"/>
                  </a:lnTo>
                  <a:cubicBezTo>
                    <a:pt x="0" y="4298"/>
                    <a:pt x="957" y="5702"/>
                    <a:pt x="2035" y="5702"/>
                  </a:cubicBezTo>
                  <a:cubicBezTo>
                    <a:pt x="2351" y="5702"/>
                    <a:pt x="2678" y="5581"/>
                    <a:pt x="2969" y="5293"/>
                  </a:cubicBezTo>
                  <a:lnTo>
                    <a:pt x="5876" y="2387"/>
                  </a:lnTo>
                  <a:cubicBezTo>
                    <a:pt x="6857" y="1405"/>
                    <a:pt x="5899" y="1"/>
                    <a:pt x="4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064850" y="3794775"/>
              <a:ext cx="176325" cy="147825"/>
            </a:xfrm>
            <a:custGeom>
              <a:avLst/>
              <a:gdLst/>
              <a:ahLst/>
              <a:cxnLst/>
              <a:rect l="l" t="t" r="r" b="b"/>
              <a:pathLst>
                <a:path w="7053" h="5913" extrusionOk="0">
                  <a:moveTo>
                    <a:pt x="5030" y="1"/>
                  </a:moveTo>
                  <a:cubicBezTo>
                    <a:pt x="4713" y="1"/>
                    <a:pt x="4386" y="124"/>
                    <a:pt x="4096" y="417"/>
                  </a:cubicBezTo>
                  <a:lnTo>
                    <a:pt x="980" y="3520"/>
                  </a:lnTo>
                  <a:cubicBezTo>
                    <a:pt x="0" y="4510"/>
                    <a:pt x="953" y="5913"/>
                    <a:pt x="2023" y="5913"/>
                  </a:cubicBezTo>
                  <a:cubicBezTo>
                    <a:pt x="2340" y="5913"/>
                    <a:pt x="2667" y="5790"/>
                    <a:pt x="2957" y="5497"/>
                  </a:cubicBezTo>
                  <a:lnTo>
                    <a:pt x="6073" y="2394"/>
                  </a:lnTo>
                  <a:cubicBezTo>
                    <a:pt x="7053" y="1404"/>
                    <a:pt x="6100" y="1"/>
                    <a:pt x="5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5936225" y="3520350"/>
              <a:ext cx="186850" cy="157950"/>
            </a:xfrm>
            <a:custGeom>
              <a:avLst/>
              <a:gdLst/>
              <a:ahLst/>
              <a:cxnLst/>
              <a:rect l="l" t="t" r="r" b="b"/>
              <a:pathLst>
                <a:path w="7474" h="6318" extrusionOk="0">
                  <a:moveTo>
                    <a:pt x="5442" y="0"/>
                  </a:moveTo>
                  <a:cubicBezTo>
                    <a:pt x="5127" y="0"/>
                    <a:pt x="4803" y="121"/>
                    <a:pt x="4515" y="410"/>
                  </a:cubicBezTo>
                  <a:lnTo>
                    <a:pt x="993" y="3931"/>
                  </a:lnTo>
                  <a:cubicBezTo>
                    <a:pt x="1" y="4913"/>
                    <a:pt x="965" y="6317"/>
                    <a:pt x="2041" y="6317"/>
                  </a:cubicBezTo>
                  <a:cubicBezTo>
                    <a:pt x="2356" y="6317"/>
                    <a:pt x="2682" y="6196"/>
                    <a:pt x="2970" y="5908"/>
                  </a:cubicBezTo>
                  <a:lnTo>
                    <a:pt x="6492" y="2386"/>
                  </a:lnTo>
                  <a:cubicBezTo>
                    <a:pt x="7473" y="1405"/>
                    <a:pt x="6515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5794775" y="3859875"/>
              <a:ext cx="133875" cy="126900"/>
            </a:xfrm>
            <a:custGeom>
              <a:avLst/>
              <a:gdLst/>
              <a:ahLst/>
              <a:cxnLst/>
              <a:rect l="l" t="t" r="r" b="b"/>
              <a:pathLst>
                <a:path w="5355" h="5076" extrusionOk="0">
                  <a:moveTo>
                    <a:pt x="3823" y="1"/>
                  </a:moveTo>
                  <a:cubicBezTo>
                    <a:pt x="3453" y="1"/>
                    <a:pt x="3082" y="145"/>
                    <a:pt x="2802" y="431"/>
                  </a:cubicBezTo>
                  <a:lnTo>
                    <a:pt x="2802" y="418"/>
                  </a:lnTo>
                  <a:lnTo>
                    <a:pt x="524" y="2709"/>
                  </a:lnTo>
                  <a:cubicBezTo>
                    <a:pt x="0" y="3246"/>
                    <a:pt x="0" y="4123"/>
                    <a:pt x="550" y="4660"/>
                  </a:cubicBezTo>
                  <a:cubicBezTo>
                    <a:pt x="822" y="4938"/>
                    <a:pt x="1180" y="5076"/>
                    <a:pt x="1540" y="5076"/>
                  </a:cubicBezTo>
                  <a:cubicBezTo>
                    <a:pt x="1891" y="5076"/>
                    <a:pt x="2242" y="4945"/>
                    <a:pt x="2514" y="4686"/>
                  </a:cubicBezTo>
                  <a:lnTo>
                    <a:pt x="4792" y="2408"/>
                  </a:lnTo>
                  <a:cubicBezTo>
                    <a:pt x="5342" y="1858"/>
                    <a:pt x="5355" y="955"/>
                    <a:pt x="4805" y="405"/>
                  </a:cubicBezTo>
                  <a:cubicBezTo>
                    <a:pt x="4535" y="135"/>
                    <a:pt x="4179" y="1"/>
                    <a:pt x="3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6059225" y="4146800"/>
              <a:ext cx="140425" cy="76375"/>
            </a:xfrm>
            <a:custGeom>
              <a:avLst/>
              <a:gdLst/>
              <a:ahLst/>
              <a:cxnLst/>
              <a:rect l="l" t="t" r="r" b="b"/>
              <a:pathLst>
                <a:path w="5617" h="3055" extrusionOk="0">
                  <a:moveTo>
                    <a:pt x="3580" y="1"/>
                  </a:moveTo>
                  <a:cubicBezTo>
                    <a:pt x="3263" y="1"/>
                    <a:pt x="2936" y="122"/>
                    <a:pt x="2645" y="410"/>
                  </a:cubicBezTo>
                  <a:lnTo>
                    <a:pt x="0" y="3054"/>
                  </a:lnTo>
                  <a:lnTo>
                    <a:pt x="3967" y="3054"/>
                  </a:lnTo>
                  <a:lnTo>
                    <a:pt x="4635" y="2387"/>
                  </a:lnTo>
                  <a:cubicBezTo>
                    <a:pt x="5617" y="1405"/>
                    <a:pt x="4658" y="1"/>
                    <a:pt x="3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5738800" y="4141725"/>
              <a:ext cx="145225" cy="81450"/>
            </a:xfrm>
            <a:custGeom>
              <a:avLst/>
              <a:gdLst/>
              <a:ahLst/>
              <a:cxnLst/>
              <a:rect l="l" t="t" r="r" b="b"/>
              <a:pathLst>
                <a:path w="5809" h="3258" extrusionOk="0">
                  <a:moveTo>
                    <a:pt x="3788" y="0"/>
                  </a:moveTo>
                  <a:cubicBezTo>
                    <a:pt x="3471" y="0"/>
                    <a:pt x="3144" y="123"/>
                    <a:pt x="2854" y="416"/>
                  </a:cubicBezTo>
                  <a:lnTo>
                    <a:pt x="0" y="3257"/>
                  </a:lnTo>
                  <a:lnTo>
                    <a:pt x="3954" y="3257"/>
                  </a:lnTo>
                  <a:lnTo>
                    <a:pt x="4818" y="2393"/>
                  </a:lnTo>
                  <a:cubicBezTo>
                    <a:pt x="5808" y="1403"/>
                    <a:pt x="4857" y="0"/>
                    <a:pt x="3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6287425" y="3172500"/>
              <a:ext cx="148550" cy="153950"/>
            </a:xfrm>
            <a:custGeom>
              <a:avLst/>
              <a:gdLst/>
              <a:ahLst/>
              <a:cxnLst/>
              <a:rect l="l" t="t" r="r" b="b"/>
              <a:pathLst>
                <a:path w="5942" h="6158" extrusionOk="0">
                  <a:moveTo>
                    <a:pt x="4763" y="1"/>
                  </a:moveTo>
                  <a:cubicBezTo>
                    <a:pt x="4750" y="14"/>
                    <a:pt x="4724" y="27"/>
                    <a:pt x="4711" y="40"/>
                  </a:cubicBezTo>
                  <a:lnTo>
                    <a:pt x="993" y="3771"/>
                  </a:lnTo>
                  <a:cubicBezTo>
                    <a:pt x="1" y="4753"/>
                    <a:pt x="957" y="6157"/>
                    <a:pt x="2035" y="6157"/>
                  </a:cubicBezTo>
                  <a:cubicBezTo>
                    <a:pt x="2352" y="6157"/>
                    <a:pt x="2679" y="6036"/>
                    <a:pt x="2970" y="5748"/>
                  </a:cubicBezTo>
                  <a:lnTo>
                    <a:pt x="5942" y="2763"/>
                  </a:lnTo>
                  <a:cubicBezTo>
                    <a:pt x="5575" y="1834"/>
                    <a:pt x="5195" y="904"/>
                    <a:pt x="4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002675" y="3168350"/>
              <a:ext cx="192050" cy="163325"/>
            </a:xfrm>
            <a:custGeom>
              <a:avLst/>
              <a:gdLst/>
              <a:ahLst/>
              <a:cxnLst/>
              <a:rect l="l" t="t" r="r" b="b"/>
              <a:pathLst>
                <a:path w="7682" h="6533" extrusionOk="0">
                  <a:moveTo>
                    <a:pt x="5654" y="1"/>
                  </a:moveTo>
                  <a:cubicBezTo>
                    <a:pt x="5339" y="1"/>
                    <a:pt x="5013" y="123"/>
                    <a:pt x="4724" y="415"/>
                  </a:cubicBezTo>
                  <a:lnTo>
                    <a:pt x="993" y="4147"/>
                  </a:lnTo>
                  <a:cubicBezTo>
                    <a:pt x="1" y="5128"/>
                    <a:pt x="957" y="6533"/>
                    <a:pt x="2035" y="6533"/>
                  </a:cubicBezTo>
                  <a:cubicBezTo>
                    <a:pt x="2351" y="6533"/>
                    <a:pt x="2678" y="6412"/>
                    <a:pt x="2969" y="6124"/>
                  </a:cubicBezTo>
                  <a:lnTo>
                    <a:pt x="6701" y="2392"/>
                  </a:lnTo>
                  <a:cubicBezTo>
                    <a:pt x="7682" y="1411"/>
                    <a:pt x="6725" y="1"/>
                    <a:pt x="5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5666150" y="3432450"/>
              <a:ext cx="186850" cy="157925"/>
            </a:xfrm>
            <a:custGeom>
              <a:avLst/>
              <a:gdLst/>
              <a:ahLst/>
              <a:cxnLst/>
              <a:rect l="l" t="t" r="r" b="b"/>
              <a:pathLst>
                <a:path w="7474" h="6317" extrusionOk="0">
                  <a:moveTo>
                    <a:pt x="5445" y="1"/>
                  </a:moveTo>
                  <a:cubicBezTo>
                    <a:pt x="5126" y="1"/>
                    <a:pt x="4797" y="124"/>
                    <a:pt x="4503" y="417"/>
                  </a:cubicBezTo>
                  <a:lnTo>
                    <a:pt x="982" y="3926"/>
                  </a:lnTo>
                  <a:cubicBezTo>
                    <a:pt x="1" y="4906"/>
                    <a:pt x="957" y="6317"/>
                    <a:pt x="2034" y="6317"/>
                  </a:cubicBezTo>
                  <a:cubicBezTo>
                    <a:pt x="2352" y="6317"/>
                    <a:pt x="2680" y="6194"/>
                    <a:pt x="2972" y="5902"/>
                  </a:cubicBezTo>
                  <a:lnTo>
                    <a:pt x="6494" y="2381"/>
                  </a:lnTo>
                  <a:cubicBezTo>
                    <a:pt x="7473" y="1401"/>
                    <a:pt x="6521" y="1"/>
                    <a:pt x="5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5526375" y="3769050"/>
              <a:ext cx="192050" cy="163225"/>
            </a:xfrm>
            <a:custGeom>
              <a:avLst/>
              <a:gdLst/>
              <a:ahLst/>
              <a:cxnLst/>
              <a:rect l="l" t="t" r="r" b="b"/>
              <a:pathLst>
                <a:path w="7682" h="6529" extrusionOk="0">
                  <a:moveTo>
                    <a:pt x="5652" y="1"/>
                  </a:moveTo>
                  <a:cubicBezTo>
                    <a:pt x="5334" y="1"/>
                    <a:pt x="5006" y="122"/>
                    <a:pt x="4714" y="412"/>
                  </a:cubicBezTo>
                  <a:lnTo>
                    <a:pt x="982" y="4130"/>
                  </a:lnTo>
                  <a:cubicBezTo>
                    <a:pt x="0" y="5122"/>
                    <a:pt x="960" y="6529"/>
                    <a:pt x="2038" y="6529"/>
                  </a:cubicBezTo>
                  <a:cubicBezTo>
                    <a:pt x="2355" y="6529"/>
                    <a:pt x="2681" y="6408"/>
                    <a:pt x="2972" y="6120"/>
                  </a:cubicBezTo>
                  <a:lnTo>
                    <a:pt x="6691" y="2388"/>
                  </a:lnTo>
                  <a:cubicBezTo>
                    <a:pt x="7681" y="1398"/>
                    <a:pt x="6728" y="1"/>
                    <a:pt x="5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5355525" y="4120950"/>
              <a:ext cx="166225" cy="102225"/>
            </a:xfrm>
            <a:custGeom>
              <a:avLst/>
              <a:gdLst/>
              <a:ahLst/>
              <a:cxnLst/>
              <a:rect l="l" t="t" r="r" b="b"/>
              <a:pathLst>
                <a:path w="6649" h="4089" extrusionOk="0">
                  <a:moveTo>
                    <a:pt x="4608" y="0"/>
                  </a:moveTo>
                  <a:cubicBezTo>
                    <a:pt x="4293" y="0"/>
                    <a:pt x="3967" y="121"/>
                    <a:pt x="3679" y="410"/>
                  </a:cubicBezTo>
                  <a:lnTo>
                    <a:pt x="0" y="4088"/>
                  </a:lnTo>
                  <a:lnTo>
                    <a:pt x="3954" y="4088"/>
                  </a:lnTo>
                  <a:lnTo>
                    <a:pt x="5656" y="2387"/>
                  </a:lnTo>
                  <a:cubicBezTo>
                    <a:pt x="6648" y="1405"/>
                    <a:pt x="5684" y="0"/>
                    <a:pt x="4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5195275" y="3737825"/>
              <a:ext cx="196875" cy="168450"/>
            </a:xfrm>
            <a:custGeom>
              <a:avLst/>
              <a:gdLst/>
              <a:ahLst/>
              <a:cxnLst/>
              <a:rect l="l" t="t" r="r" b="b"/>
              <a:pathLst>
                <a:path w="7875" h="6738" extrusionOk="0">
                  <a:moveTo>
                    <a:pt x="5852" y="1"/>
                  </a:moveTo>
                  <a:cubicBezTo>
                    <a:pt x="5535" y="1"/>
                    <a:pt x="5208" y="124"/>
                    <a:pt x="4918" y="417"/>
                  </a:cubicBezTo>
                  <a:lnTo>
                    <a:pt x="990" y="4344"/>
                  </a:lnTo>
                  <a:cubicBezTo>
                    <a:pt x="0" y="5334"/>
                    <a:pt x="951" y="6737"/>
                    <a:pt x="2026" y="6737"/>
                  </a:cubicBezTo>
                  <a:cubicBezTo>
                    <a:pt x="2345" y="6737"/>
                    <a:pt x="2674" y="6614"/>
                    <a:pt x="2967" y="6321"/>
                  </a:cubicBezTo>
                  <a:lnTo>
                    <a:pt x="6895" y="2394"/>
                  </a:lnTo>
                  <a:cubicBezTo>
                    <a:pt x="7875" y="1404"/>
                    <a:pt x="6921" y="1"/>
                    <a:pt x="5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5062900" y="4069550"/>
              <a:ext cx="102075" cy="131700"/>
            </a:xfrm>
            <a:custGeom>
              <a:avLst/>
              <a:gdLst/>
              <a:ahLst/>
              <a:cxnLst/>
              <a:rect l="l" t="t" r="r" b="b"/>
              <a:pathLst>
                <a:path w="4083" h="5268" extrusionOk="0">
                  <a:moveTo>
                    <a:pt x="2048" y="1"/>
                  </a:moveTo>
                  <a:cubicBezTo>
                    <a:pt x="1732" y="1"/>
                    <a:pt x="1405" y="122"/>
                    <a:pt x="1114" y="410"/>
                  </a:cubicBezTo>
                  <a:lnTo>
                    <a:pt x="1" y="1523"/>
                  </a:lnTo>
                  <a:cubicBezTo>
                    <a:pt x="40" y="2780"/>
                    <a:pt x="93" y="4010"/>
                    <a:pt x="210" y="5267"/>
                  </a:cubicBezTo>
                  <a:lnTo>
                    <a:pt x="3091" y="2387"/>
                  </a:lnTo>
                  <a:cubicBezTo>
                    <a:pt x="4083" y="1405"/>
                    <a:pt x="3126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5411500" y="3446375"/>
              <a:ext cx="176425" cy="147800"/>
            </a:xfrm>
            <a:custGeom>
              <a:avLst/>
              <a:gdLst/>
              <a:ahLst/>
              <a:cxnLst/>
              <a:rect l="l" t="t" r="r" b="b"/>
              <a:pathLst>
                <a:path w="7057" h="5912" extrusionOk="0">
                  <a:moveTo>
                    <a:pt x="5025" y="1"/>
                  </a:moveTo>
                  <a:cubicBezTo>
                    <a:pt x="4711" y="1"/>
                    <a:pt x="4386" y="122"/>
                    <a:pt x="4098" y="410"/>
                  </a:cubicBezTo>
                  <a:lnTo>
                    <a:pt x="982" y="3526"/>
                  </a:lnTo>
                  <a:cubicBezTo>
                    <a:pt x="0" y="4507"/>
                    <a:pt x="959" y="5912"/>
                    <a:pt x="2031" y="5912"/>
                  </a:cubicBezTo>
                  <a:cubicBezTo>
                    <a:pt x="2346" y="5912"/>
                    <a:pt x="2671" y="5791"/>
                    <a:pt x="2959" y="5503"/>
                  </a:cubicBezTo>
                  <a:cubicBezTo>
                    <a:pt x="3993" y="4468"/>
                    <a:pt x="5041" y="3434"/>
                    <a:pt x="6075" y="2387"/>
                  </a:cubicBezTo>
                  <a:cubicBezTo>
                    <a:pt x="7057" y="1405"/>
                    <a:pt x="6098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5966275" y="2831450"/>
              <a:ext cx="142400" cy="101575"/>
            </a:xfrm>
            <a:custGeom>
              <a:avLst/>
              <a:gdLst/>
              <a:ahLst/>
              <a:cxnLst/>
              <a:rect l="l" t="t" r="r" b="b"/>
              <a:pathLst>
                <a:path w="5696" h="4063" extrusionOk="0">
                  <a:moveTo>
                    <a:pt x="2658" y="1"/>
                  </a:moveTo>
                  <a:lnTo>
                    <a:pt x="982" y="1676"/>
                  </a:lnTo>
                  <a:cubicBezTo>
                    <a:pt x="0" y="2658"/>
                    <a:pt x="967" y="4063"/>
                    <a:pt x="2043" y="4063"/>
                  </a:cubicBezTo>
                  <a:cubicBezTo>
                    <a:pt x="2359" y="4063"/>
                    <a:pt x="2684" y="3942"/>
                    <a:pt x="2972" y="3653"/>
                  </a:cubicBezTo>
                  <a:lnTo>
                    <a:pt x="5695" y="917"/>
                  </a:lnTo>
                  <a:cubicBezTo>
                    <a:pt x="4713" y="524"/>
                    <a:pt x="3692" y="223"/>
                    <a:pt x="2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5381500" y="2940550"/>
              <a:ext cx="171300" cy="142550"/>
            </a:xfrm>
            <a:custGeom>
              <a:avLst/>
              <a:gdLst/>
              <a:ahLst/>
              <a:cxnLst/>
              <a:rect l="l" t="t" r="r" b="b"/>
              <a:pathLst>
                <a:path w="6852" h="5702" extrusionOk="0">
                  <a:moveTo>
                    <a:pt x="4816" y="1"/>
                  </a:moveTo>
                  <a:cubicBezTo>
                    <a:pt x="4499" y="1"/>
                    <a:pt x="4173" y="123"/>
                    <a:pt x="3884" y="415"/>
                  </a:cubicBezTo>
                  <a:lnTo>
                    <a:pt x="991" y="3309"/>
                  </a:lnTo>
                  <a:cubicBezTo>
                    <a:pt x="1" y="4299"/>
                    <a:pt x="951" y="5702"/>
                    <a:pt x="2027" y="5702"/>
                  </a:cubicBezTo>
                  <a:cubicBezTo>
                    <a:pt x="2345" y="5702"/>
                    <a:pt x="2674" y="5579"/>
                    <a:pt x="2968" y="5286"/>
                  </a:cubicBezTo>
                  <a:lnTo>
                    <a:pt x="5861" y="2392"/>
                  </a:lnTo>
                  <a:cubicBezTo>
                    <a:pt x="6852" y="1411"/>
                    <a:pt x="5890" y="1"/>
                    <a:pt x="4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5668450" y="3068350"/>
              <a:ext cx="171175" cy="142700"/>
            </a:xfrm>
            <a:custGeom>
              <a:avLst/>
              <a:gdLst/>
              <a:ahLst/>
              <a:cxnLst/>
              <a:rect l="l" t="t" r="r" b="b"/>
              <a:pathLst>
                <a:path w="6847" h="5708" extrusionOk="0">
                  <a:moveTo>
                    <a:pt x="4815" y="0"/>
                  </a:moveTo>
                  <a:cubicBezTo>
                    <a:pt x="4500" y="0"/>
                    <a:pt x="4176" y="121"/>
                    <a:pt x="3888" y="409"/>
                  </a:cubicBezTo>
                  <a:lnTo>
                    <a:pt x="981" y="3316"/>
                  </a:lnTo>
                  <a:cubicBezTo>
                    <a:pt x="0" y="4297"/>
                    <a:pt x="957" y="5707"/>
                    <a:pt x="2028" y="5707"/>
                  </a:cubicBezTo>
                  <a:cubicBezTo>
                    <a:pt x="2344" y="5707"/>
                    <a:pt x="2669" y="5585"/>
                    <a:pt x="2958" y="5293"/>
                  </a:cubicBezTo>
                  <a:lnTo>
                    <a:pt x="5865" y="2399"/>
                  </a:lnTo>
                  <a:cubicBezTo>
                    <a:pt x="6847" y="1407"/>
                    <a:pt x="5887" y="0"/>
                    <a:pt x="4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5231225" y="3385825"/>
              <a:ext cx="192075" cy="163175"/>
            </a:xfrm>
            <a:custGeom>
              <a:avLst/>
              <a:gdLst/>
              <a:ahLst/>
              <a:cxnLst/>
              <a:rect l="l" t="t" r="r" b="b"/>
              <a:pathLst>
                <a:path w="7683" h="6527" extrusionOk="0">
                  <a:moveTo>
                    <a:pt x="5651" y="0"/>
                  </a:moveTo>
                  <a:cubicBezTo>
                    <a:pt x="5336" y="0"/>
                    <a:pt x="5012" y="121"/>
                    <a:pt x="4724" y="410"/>
                  </a:cubicBezTo>
                  <a:lnTo>
                    <a:pt x="992" y="4141"/>
                  </a:lnTo>
                  <a:cubicBezTo>
                    <a:pt x="0" y="5123"/>
                    <a:pt x="965" y="6527"/>
                    <a:pt x="2040" y="6527"/>
                  </a:cubicBezTo>
                  <a:cubicBezTo>
                    <a:pt x="2356" y="6527"/>
                    <a:pt x="2681" y="6406"/>
                    <a:pt x="2969" y="6118"/>
                  </a:cubicBezTo>
                  <a:lnTo>
                    <a:pt x="6700" y="2387"/>
                  </a:lnTo>
                  <a:cubicBezTo>
                    <a:pt x="7682" y="1405"/>
                    <a:pt x="6723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4992650" y="3209400"/>
              <a:ext cx="197275" cy="168225"/>
            </a:xfrm>
            <a:custGeom>
              <a:avLst/>
              <a:gdLst/>
              <a:ahLst/>
              <a:cxnLst/>
              <a:rect l="l" t="t" r="r" b="b"/>
              <a:pathLst>
                <a:path w="7891" h="6729" extrusionOk="0">
                  <a:moveTo>
                    <a:pt x="5859" y="1"/>
                  </a:moveTo>
                  <a:cubicBezTo>
                    <a:pt x="5545" y="1"/>
                    <a:pt x="5220" y="122"/>
                    <a:pt x="4932" y="410"/>
                  </a:cubicBezTo>
                  <a:lnTo>
                    <a:pt x="991" y="4338"/>
                  </a:lnTo>
                  <a:cubicBezTo>
                    <a:pt x="0" y="5319"/>
                    <a:pt x="962" y="6729"/>
                    <a:pt x="2036" y="6729"/>
                  </a:cubicBezTo>
                  <a:cubicBezTo>
                    <a:pt x="2353" y="6729"/>
                    <a:pt x="2679" y="6607"/>
                    <a:pt x="2968" y="6315"/>
                  </a:cubicBezTo>
                  <a:lnTo>
                    <a:pt x="6909" y="2387"/>
                  </a:lnTo>
                  <a:cubicBezTo>
                    <a:pt x="7891" y="1405"/>
                    <a:pt x="6932" y="1"/>
                    <a:pt x="5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889500" y="3582525"/>
              <a:ext cx="212700" cy="184000"/>
            </a:xfrm>
            <a:custGeom>
              <a:avLst/>
              <a:gdLst/>
              <a:ahLst/>
              <a:cxnLst/>
              <a:rect l="l" t="t" r="r" b="b"/>
              <a:pathLst>
                <a:path w="8508" h="7360" extrusionOk="0">
                  <a:moveTo>
                    <a:pt x="6477" y="1"/>
                  </a:moveTo>
                  <a:cubicBezTo>
                    <a:pt x="6162" y="1"/>
                    <a:pt x="5837" y="122"/>
                    <a:pt x="5549" y="410"/>
                  </a:cubicBezTo>
                  <a:lnTo>
                    <a:pt x="980" y="4966"/>
                  </a:lnTo>
                  <a:cubicBezTo>
                    <a:pt x="0" y="5956"/>
                    <a:pt x="953" y="7359"/>
                    <a:pt x="2029" y="7359"/>
                  </a:cubicBezTo>
                  <a:cubicBezTo>
                    <a:pt x="2348" y="7359"/>
                    <a:pt x="2677" y="7236"/>
                    <a:pt x="2970" y="6943"/>
                  </a:cubicBezTo>
                  <a:lnTo>
                    <a:pt x="7526" y="2387"/>
                  </a:lnTo>
                  <a:cubicBezTo>
                    <a:pt x="8508" y="1405"/>
                    <a:pt x="7549" y="1"/>
                    <a:pt x="6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4716950" y="3953450"/>
              <a:ext cx="51400" cy="21975"/>
            </a:xfrm>
            <a:custGeom>
              <a:avLst/>
              <a:gdLst/>
              <a:ahLst/>
              <a:cxnLst/>
              <a:rect l="l" t="t" r="r" b="b"/>
              <a:pathLst>
                <a:path w="2056" h="879" extrusionOk="0">
                  <a:moveTo>
                    <a:pt x="0" y="1"/>
                  </a:moveTo>
                  <a:cubicBezTo>
                    <a:pt x="514" y="565"/>
                    <a:pt x="1241" y="878"/>
                    <a:pt x="2009" y="878"/>
                  </a:cubicBezTo>
                  <a:cubicBezTo>
                    <a:pt x="2024" y="878"/>
                    <a:pt x="2040" y="878"/>
                    <a:pt x="2056" y="8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4714975" y="3951825"/>
              <a:ext cx="53050" cy="26200"/>
            </a:xfrm>
            <a:custGeom>
              <a:avLst/>
              <a:gdLst/>
              <a:ahLst/>
              <a:cxnLst/>
              <a:rect l="l" t="t" r="r" b="b"/>
              <a:pathLst>
                <a:path w="2122" h="1048" extrusionOk="0">
                  <a:moveTo>
                    <a:pt x="158" y="0"/>
                  </a:moveTo>
                  <a:lnTo>
                    <a:pt x="1" y="144"/>
                  </a:lnTo>
                  <a:cubicBezTo>
                    <a:pt x="525" y="707"/>
                    <a:pt x="1271" y="1034"/>
                    <a:pt x="2056" y="1047"/>
                  </a:cubicBezTo>
                  <a:lnTo>
                    <a:pt x="2122" y="1047"/>
                  </a:lnTo>
                  <a:lnTo>
                    <a:pt x="2122" y="838"/>
                  </a:lnTo>
                  <a:cubicBezTo>
                    <a:pt x="2106" y="838"/>
                    <a:pt x="2091" y="838"/>
                    <a:pt x="2075" y="838"/>
                  </a:cubicBezTo>
                  <a:cubicBezTo>
                    <a:pt x="1346" y="838"/>
                    <a:pt x="645" y="53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5660250" y="2697925"/>
              <a:ext cx="20975" cy="350"/>
            </a:xfrm>
            <a:custGeom>
              <a:avLst/>
              <a:gdLst/>
              <a:ahLst/>
              <a:cxnLst/>
              <a:rect l="l" t="t" r="r" b="b"/>
              <a:pathLst>
                <a:path w="839" h="14" extrusionOk="0">
                  <a:moveTo>
                    <a:pt x="0" y="13"/>
                  </a:moveTo>
                  <a:lnTo>
                    <a:pt x="83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5660575" y="2694650"/>
              <a:ext cx="20650" cy="5575"/>
            </a:xfrm>
            <a:custGeom>
              <a:avLst/>
              <a:gdLst/>
              <a:ahLst/>
              <a:cxnLst/>
              <a:rect l="l" t="t" r="r" b="b"/>
              <a:pathLst>
                <a:path w="826" h="223" extrusionOk="0">
                  <a:moveTo>
                    <a:pt x="825" y="0"/>
                  </a:moveTo>
                  <a:lnTo>
                    <a:pt x="0" y="13"/>
                  </a:lnTo>
                  <a:lnTo>
                    <a:pt x="0" y="223"/>
                  </a:lnTo>
                  <a:lnTo>
                    <a:pt x="825" y="21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4685850" y="2412500"/>
              <a:ext cx="175125" cy="181675"/>
            </a:xfrm>
            <a:custGeom>
              <a:avLst/>
              <a:gdLst/>
              <a:ahLst/>
              <a:cxnLst/>
              <a:rect l="l" t="t" r="r" b="b"/>
              <a:pathLst>
                <a:path w="7005" h="7267" extrusionOk="0">
                  <a:moveTo>
                    <a:pt x="7005" y="1"/>
                  </a:moveTo>
                  <a:cubicBezTo>
                    <a:pt x="3090" y="105"/>
                    <a:pt x="1" y="3352"/>
                    <a:pt x="105" y="7267"/>
                  </a:cubicBezTo>
                  <a:lnTo>
                    <a:pt x="302" y="7254"/>
                  </a:lnTo>
                  <a:cubicBezTo>
                    <a:pt x="210" y="3470"/>
                    <a:pt x="3208" y="315"/>
                    <a:pt x="7005" y="210"/>
                  </a:cubicBezTo>
                  <a:lnTo>
                    <a:pt x="700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4738550" y="2464550"/>
              <a:ext cx="123750" cy="128325"/>
            </a:xfrm>
            <a:custGeom>
              <a:avLst/>
              <a:gdLst/>
              <a:ahLst/>
              <a:cxnLst/>
              <a:rect l="l" t="t" r="r" b="b"/>
              <a:pathLst>
                <a:path w="4950" h="5133" extrusionOk="0">
                  <a:moveTo>
                    <a:pt x="4949" y="0"/>
                  </a:moveTo>
                  <a:cubicBezTo>
                    <a:pt x="2187" y="79"/>
                    <a:pt x="1" y="2370"/>
                    <a:pt x="79" y="5133"/>
                  </a:cubicBezTo>
                  <a:lnTo>
                    <a:pt x="275" y="5119"/>
                  </a:lnTo>
                  <a:cubicBezTo>
                    <a:pt x="210" y="2475"/>
                    <a:pt x="2292" y="275"/>
                    <a:pt x="4949" y="210"/>
                  </a:cubicBezTo>
                  <a:lnTo>
                    <a:pt x="494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4778150" y="2503825"/>
              <a:ext cx="85125" cy="88075"/>
            </a:xfrm>
            <a:custGeom>
              <a:avLst/>
              <a:gdLst/>
              <a:ahLst/>
              <a:cxnLst/>
              <a:rect l="l" t="t" r="r" b="b"/>
              <a:pathLst>
                <a:path w="3405" h="3523" extrusionOk="0">
                  <a:moveTo>
                    <a:pt x="3405" y="0"/>
                  </a:moveTo>
                  <a:cubicBezTo>
                    <a:pt x="1506" y="40"/>
                    <a:pt x="1" y="1624"/>
                    <a:pt x="53" y="3522"/>
                  </a:cubicBezTo>
                  <a:lnTo>
                    <a:pt x="249" y="3509"/>
                  </a:lnTo>
                  <a:cubicBezTo>
                    <a:pt x="210" y="1729"/>
                    <a:pt x="1611" y="249"/>
                    <a:pt x="3405" y="197"/>
                  </a:cubicBez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4823000" y="2548000"/>
              <a:ext cx="41250" cy="42575"/>
            </a:xfrm>
            <a:custGeom>
              <a:avLst/>
              <a:gdLst/>
              <a:ahLst/>
              <a:cxnLst/>
              <a:rect l="l" t="t" r="r" b="b"/>
              <a:pathLst>
                <a:path w="1650" h="1703" extrusionOk="0">
                  <a:moveTo>
                    <a:pt x="1650" y="1"/>
                  </a:moveTo>
                  <a:cubicBezTo>
                    <a:pt x="733" y="27"/>
                    <a:pt x="0" y="786"/>
                    <a:pt x="27" y="1703"/>
                  </a:cubicBezTo>
                  <a:lnTo>
                    <a:pt x="223" y="1703"/>
                  </a:lnTo>
                  <a:cubicBezTo>
                    <a:pt x="210" y="891"/>
                    <a:pt x="838" y="223"/>
                    <a:pt x="1650" y="210"/>
                  </a:cubicBezTo>
                  <a:lnTo>
                    <a:pt x="16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5128050" y="2653175"/>
              <a:ext cx="35175" cy="29625"/>
            </a:xfrm>
            <a:custGeom>
              <a:avLst/>
              <a:gdLst/>
              <a:ahLst/>
              <a:cxnLst/>
              <a:rect l="l" t="t" r="r" b="b"/>
              <a:pathLst>
                <a:path w="1407" h="1185" extrusionOk="0">
                  <a:moveTo>
                    <a:pt x="658" y="0"/>
                  </a:moveTo>
                  <a:cubicBezTo>
                    <a:pt x="623" y="0"/>
                    <a:pt x="587" y="3"/>
                    <a:pt x="550" y="10"/>
                  </a:cubicBezTo>
                  <a:cubicBezTo>
                    <a:pt x="223" y="49"/>
                    <a:pt x="0" y="363"/>
                    <a:pt x="53" y="677"/>
                  </a:cubicBezTo>
                  <a:cubicBezTo>
                    <a:pt x="101" y="997"/>
                    <a:pt x="372" y="1185"/>
                    <a:pt x="649" y="1185"/>
                  </a:cubicBezTo>
                  <a:cubicBezTo>
                    <a:pt x="825" y="1185"/>
                    <a:pt x="1004" y="1108"/>
                    <a:pt x="1126" y="939"/>
                  </a:cubicBezTo>
                  <a:cubicBezTo>
                    <a:pt x="1406" y="537"/>
                    <a:pt x="1120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6315950" y="3915550"/>
              <a:ext cx="171275" cy="142600"/>
            </a:xfrm>
            <a:custGeom>
              <a:avLst/>
              <a:gdLst/>
              <a:ahLst/>
              <a:cxnLst/>
              <a:rect l="l" t="t" r="r" b="b"/>
              <a:pathLst>
                <a:path w="6851" h="5704" extrusionOk="0">
                  <a:moveTo>
                    <a:pt x="4825" y="1"/>
                  </a:moveTo>
                  <a:cubicBezTo>
                    <a:pt x="4507" y="1"/>
                    <a:pt x="4177" y="124"/>
                    <a:pt x="3884" y="417"/>
                  </a:cubicBezTo>
                  <a:lnTo>
                    <a:pt x="991" y="3310"/>
                  </a:lnTo>
                  <a:cubicBezTo>
                    <a:pt x="1" y="4300"/>
                    <a:pt x="952" y="5703"/>
                    <a:pt x="2027" y="5703"/>
                  </a:cubicBezTo>
                  <a:cubicBezTo>
                    <a:pt x="2345" y="5703"/>
                    <a:pt x="2675" y="5580"/>
                    <a:pt x="2968" y="5287"/>
                  </a:cubicBezTo>
                  <a:lnTo>
                    <a:pt x="5861" y="2394"/>
                  </a:lnTo>
                  <a:cubicBezTo>
                    <a:pt x="6851" y="1404"/>
                    <a:pt x="5900" y="1"/>
                    <a:pt x="4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6396025" y="4157000"/>
              <a:ext cx="110650" cy="66175"/>
            </a:xfrm>
            <a:custGeom>
              <a:avLst/>
              <a:gdLst/>
              <a:ahLst/>
              <a:cxnLst/>
              <a:rect l="l" t="t" r="r" b="b"/>
              <a:pathLst>
                <a:path w="4426" h="2647" extrusionOk="0">
                  <a:moveTo>
                    <a:pt x="2898" y="0"/>
                  </a:moveTo>
                  <a:cubicBezTo>
                    <a:pt x="2529" y="0"/>
                    <a:pt x="2159" y="134"/>
                    <a:pt x="1912" y="408"/>
                  </a:cubicBezTo>
                  <a:lnTo>
                    <a:pt x="249" y="2267"/>
                  </a:lnTo>
                  <a:cubicBezTo>
                    <a:pt x="144" y="2385"/>
                    <a:pt x="66" y="2516"/>
                    <a:pt x="0" y="2646"/>
                  </a:cubicBezTo>
                  <a:lnTo>
                    <a:pt x="3653" y="2646"/>
                  </a:lnTo>
                  <a:lnTo>
                    <a:pt x="3889" y="2385"/>
                  </a:lnTo>
                  <a:cubicBezTo>
                    <a:pt x="4426" y="1835"/>
                    <a:pt x="4426" y="958"/>
                    <a:pt x="3889" y="408"/>
                  </a:cubicBezTo>
                  <a:cubicBezTo>
                    <a:pt x="3645" y="138"/>
                    <a:pt x="3272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6453050" y="3651350"/>
              <a:ext cx="83400" cy="110075"/>
            </a:xfrm>
            <a:custGeom>
              <a:avLst/>
              <a:gdLst/>
              <a:ahLst/>
              <a:cxnLst/>
              <a:rect l="l" t="t" r="r" b="b"/>
              <a:pathLst>
                <a:path w="3336" h="4403" extrusionOk="0">
                  <a:moveTo>
                    <a:pt x="2996" y="1"/>
                  </a:moveTo>
                  <a:cubicBezTo>
                    <a:pt x="2328" y="668"/>
                    <a:pt x="1660" y="1336"/>
                    <a:pt x="992" y="2004"/>
                  </a:cubicBezTo>
                  <a:cubicBezTo>
                    <a:pt x="0" y="2996"/>
                    <a:pt x="965" y="4403"/>
                    <a:pt x="2041" y="4403"/>
                  </a:cubicBezTo>
                  <a:cubicBezTo>
                    <a:pt x="2356" y="4403"/>
                    <a:pt x="2681" y="4282"/>
                    <a:pt x="2969" y="3994"/>
                  </a:cubicBezTo>
                  <a:lnTo>
                    <a:pt x="3336" y="3627"/>
                  </a:lnTo>
                  <a:cubicBezTo>
                    <a:pt x="3231" y="2423"/>
                    <a:pt x="3126" y="1205"/>
                    <a:pt x="2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3"/>
          <p:cNvGrpSpPr/>
          <p:nvPr/>
        </p:nvGrpSpPr>
        <p:grpSpPr>
          <a:xfrm rot="-540303">
            <a:off x="7077015" y="499788"/>
            <a:ext cx="1275355" cy="1726135"/>
            <a:chOff x="6316475" y="2008500"/>
            <a:chExt cx="758725" cy="1026900"/>
          </a:xfrm>
        </p:grpSpPr>
        <p:sp>
          <p:nvSpPr>
            <p:cNvPr id="838" name="Google Shape;838;p43"/>
            <p:cNvSpPr/>
            <p:nvPr/>
          </p:nvSpPr>
          <p:spPr>
            <a:xfrm>
              <a:off x="6576700" y="2008500"/>
              <a:ext cx="325350" cy="313050"/>
            </a:xfrm>
            <a:custGeom>
              <a:avLst/>
              <a:gdLst/>
              <a:ahLst/>
              <a:cxnLst/>
              <a:rect l="l" t="t" r="r" b="b"/>
              <a:pathLst>
                <a:path w="13014" h="12522" extrusionOk="0">
                  <a:moveTo>
                    <a:pt x="6756" y="201"/>
                  </a:moveTo>
                  <a:cubicBezTo>
                    <a:pt x="10094" y="201"/>
                    <a:pt x="12804" y="2911"/>
                    <a:pt x="12804" y="6263"/>
                  </a:cubicBezTo>
                  <a:cubicBezTo>
                    <a:pt x="12804" y="8711"/>
                    <a:pt x="11325" y="10911"/>
                    <a:pt x="9060" y="11853"/>
                  </a:cubicBezTo>
                  <a:cubicBezTo>
                    <a:pt x="8314" y="12166"/>
                    <a:pt x="7530" y="12317"/>
                    <a:pt x="6750" y="12317"/>
                  </a:cubicBezTo>
                  <a:cubicBezTo>
                    <a:pt x="5177" y="12317"/>
                    <a:pt x="3626" y="11700"/>
                    <a:pt x="2462" y="10544"/>
                  </a:cubicBezTo>
                  <a:cubicBezTo>
                    <a:pt x="733" y="8803"/>
                    <a:pt x="223" y="6211"/>
                    <a:pt x="1152" y="3946"/>
                  </a:cubicBezTo>
                  <a:cubicBezTo>
                    <a:pt x="2095" y="1681"/>
                    <a:pt x="4294" y="201"/>
                    <a:pt x="6756" y="201"/>
                  </a:cubicBezTo>
                  <a:close/>
                  <a:moveTo>
                    <a:pt x="6752" y="0"/>
                  </a:moveTo>
                  <a:cubicBezTo>
                    <a:pt x="5123" y="0"/>
                    <a:pt x="3518" y="638"/>
                    <a:pt x="2318" y="1838"/>
                  </a:cubicBezTo>
                  <a:cubicBezTo>
                    <a:pt x="524" y="3618"/>
                    <a:pt x="0" y="6315"/>
                    <a:pt x="969" y="8659"/>
                  </a:cubicBezTo>
                  <a:cubicBezTo>
                    <a:pt x="1938" y="11002"/>
                    <a:pt x="4216" y="12521"/>
                    <a:pt x="6756" y="12521"/>
                  </a:cubicBezTo>
                  <a:cubicBezTo>
                    <a:pt x="10199" y="12521"/>
                    <a:pt x="13001" y="9719"/>
                    <a:pt x="13014" y="6263"/>
                  </a:cubicBezTo>
                  <a:cubicBezTo>
                    <a:pt x="13014" y="3723"/>
                    <a:pt x="11482" y="1445"/>
                    <a:pt x="9139" y="476"/>
                  </a:cubicBezTo>
                  <a:cubicBezTo>
                    <a:pt x="8368" y="156"/>
                    <a:pt x="7557" y="0"/>
                    <a:pt x="6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6554425" y="2008500"/>
              <a:ext cx="325700" cy="313050"/>
            </a:xfrm>
            <a:custGeom>
              <a:avLst/>
              <a:gdLst/>
              <a:ahLst/>
              <a:cxnLst/>
              <a:rect l="l" t="t" r="r" b="b"/>
              <a:pathLst>
                <a:path w="13028" h="12522" extrusionOk="0">
                  <a:moveTo>
                    <a:pt x="6757" y="201"/>
                  </a:moveTo>
                  <a:cubicBezTo>
                    <a:pt x="10108" y="201"/>
                    <a:pt x="12818" y="2911"/>
                    <a:pt x="12818" y="6263"/>
                  </a:cubicBezTo>
                  <a:cubicBezTo>
                    <a:pt x="12818" y="8711"/>
                    <a:pt x="11339" y="10911"/>
                    <a:pt x="9074" y="11853"/>
                  </a:cubicBezTo>
                  <a:cubicBezTo>
                    <a:pt x="8324" y="12166"/>
                    <a:pt x="7538" y="12317"/>
                    <a:pt x="6758" y="12317"/>
                  </a:cubicBezTo>
                  <a:cubicBezTo>
                    <a:pt x="5185" y="12317"/>
                    <a:pt x="3640" y="11700"/>
                    <a:pt x="2475" y="10544"/>
                  </a:cubicBezTo>
                  <a:cubicBezTo>
                    <a:pt x="747" y="8803"/>
                    <a:pt x="224" y="6211"/>
                    <a:pt x="1166" y="3946"/>
                  </a:cubicBezTo>
                  <a:cubicBezTo>
                    <a:pt x="2109" y="1681"/>
                    <a:pt x="4308" y="201"/>
                    <a:pt x="6757" y="201"/>
                  </a:cubicBezTo>
                  <a:close/>
                  <a:moveTo>
                    <a:pt x="6766" y="0"/>
                  </a:moveTo>
                  <a:cubicBezTo>
                    <a:pt x="5137" y="0"/>
                    <a:pt x="3532" y="638"/>
                    <a:pt x="2331" y="1838"/>
                  </a:cubicBezTo>
                  <a:cubicBezTo>
                    <a:pt x="538" y="3618"/>
                    <a:pt x="1" y="6315"/>
                    <a:pt x="970" y="8659"/>
                  </a:cubicBezTo>
                  <a:cubicBezTo>
                    <a:pt x="1939" y="10989"/>
                    <a:pt x="4230" y="12521"/>
                    <a:pt x="6757" y="12521"/>
                  </a:cubicBezTo>
                  <a:cubicBezTo>
                    <a:pt x="10213" y="12521"/>
                    <a:pt x="13015" y="9719"/>
                    <a:pt x="13028" y="6263"/>
                  </a:cubicBezTo>
                  <a:cubicBezTo>
                    <a:pt x="13028" y="3723"/>
                    <a:pt x="11496" y="1445"/>
                    <a:pt x="9152" y="476"/>
                  </a:cubicBezTo>
                  <a:cubicBezTo>
                    <a:pt x="8382" y="156"/>
                    <a:pt x="7571" y="0"/>
                    <a:pt x="6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6547575" y="2143125"/>
              <a:ext cx="527625" cy="615700"/>
            </a:xfrm>
            <a:custGeom>
              <a:avLst/>
              <a:gdLst/>
              <a:ahLst/>
              <a:cxnLst/>
              <a:rect l="l" t="t" r="r" b="b"/>
              <a:pathLst>
                <a:path w="21105" h="24628" extrusionOk="0">
                  <a:moveTo>
                    <a:pt x="1754" y="1"/>
                  </a:moveTo>
                  <a:lnTo>
                    <a:pt x="0" y="24627"/>
                  </a:lnTo>
                  <a:lnTo>
                    <a:pt x="17596" y="24627"/>
                  </a:lnTo>
                  <a:lnTo>
                    <a:pt x="19350" y="23671"/>
                  </a:lnTo>
                  <a:lnTo>
                    <a:pt x="21105" y="24627"/>
                  </a:lnTo>
                  <a:lnTo>
                    <a:pt x="17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6459525" y="2143125"/>
              <a:ext cx="527950" cy="615700"/>
            </a:xfrm>
            <a:custGeom>
              <a:avLst/>
              <a:gdLst/>
              <a:ahLst/>
              <a:cxnLst/>
              <a:rect l="l" t="t" r="r" b="b"/>
              <a:pathLst>
                <a:path w="21118" h="24628" extrusionOk="0">
                  <a:moveTo>
                    <a:pt x="1755" y="1"/>
                  </a:moveTo>
                  <a:lnTo>
                    <a:pt x="0" y="24627"/>
                  </a:lnTo>
                  <a:lnTo>
                    <a:pt x="21118" y="24627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6575700" y="2201075"/>
              <a:ext cx="295275" cy="72675"/>
            </a:xfrm>
            <a:custGeom>
              <a:avLst/>
              <a:gdLst/>
              <a:ahLst/>
              <a:cxnLst/>
              <a:rect l="l" t="t" r="r" b="b"/>
              <a:pathLst>
                <a:path w="11811" h="2907" extrusionOk="0">
                  <a:moveTo>
                    <a:pt x="1" y="0"/>
                  </a:moveTo>
                  <a:lnTo>
                    <a:pt x="1" y="2907"/>
                  </a:lnTo>
                  <a:lnTo>
                    <a:pt x="11810" y="2907"/>
                  </a:lnTo>
                  <a:lnTo>
                    <a:pt x="118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6412725" y="2216450"/>
              <a:ext cx="237300" cy="258600"/>
            </a:xfrm>
            <a:custGeom>
              <a:avLst/>
              <a:gdLst/>
              <a:ahLst/>
              <a:cxnLst/>
              <a:rect l="l" t="t" r="r" b="b"/>
              <a:pathLst>
                <a:path w="9492" h="10344" extrusionOk="0">
                  <a:moveTo>
                    <a:pt x="4753" y="197"/>
                  </a:moveTo>
                  <a:cubicBezTo>
                    <a:pt x="7253" y="197"/>
                    <a:pt x="9282" y="2423"/>
                    <a:pt x="9282" y="5159"/>
                  </a:cubicBezTo>
                  <a:cubicBezTo>
                    <a:pt x="9282" y="7895"/>
                    <a:pt x="7253" y="10134"/>
                    <a:pt x="4753" y="10134"/>
                  </a:cubicBezTo>
                  <a:cubicBezTo>
                    <a:pt x="2239" y="10134"/>
                    <a:pt x="210" y="7908"/>
                    <a:pt x="210" y="5172"/>
                  </a:cubicBezTo>
                  <a:cubicBezTo>
                    <a:pt x="210" y="2423"/>
                    <a:pt x="2239" y="197"/>
                    <a:pt x="4753" y="197"/>
                  </a:cubicBezTo>
                  <a:close/>
                  <a:moveTo>
                    <a:pt x="4753" y="1"/>
                  </a:moveTo>
                  <a:cubicBezTo>
                    <a:pt x="2134" y="1"/>
                    <a:pt x="0" y="2318"/>
                    <a:pt x="0" y="5172"/>
                  </a:cubicBezTo>
                  <a:cubicBezTo>
                    <a:pt x="0" y="8026"/>
                    <a:pt x="2134" y="10343"/>
                    <a:pt x="4753" y="10343"/>
                  </a:cubicBezTo>
                  <a:cubicBezTo>
                    <a:pt x="7358" y="10343"/>
                    <a:pt x="9492" y="8026"/>
                    <a:pt x="9492" y="5172"/>
                  </a:cubicBezTo>
                  <a:cubicBezTo>
                    <a:pt x="9492" y="2318"/>
                    <a:pt x="7371" y="1"/>
                    <a:pt x="4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6396025" y="2216450"/>
              <a:ext cx="237325" cy="258600"/>
            </a:xfrm>
            <a:custGeom>
              <a:avLst/>
              <a:gdLst/>
              <a:ahLst/>
              <a:cxnLst/>
              <a:rect l="l" t="t" r="r" b="b"/>
              <a:pathLst>
                <a:path w="9493" h="10344" extrusionOk="0">
                  <a:moveTo>
                    <a:pt x="4753" y="197"/>
                  </a:moveTo>
                  <a:cubicBezTo>
                    <a:pt x="7253" y="197"/>
                    <a:pt x="9296" y="2423"/>
                    <a:pt x="9296" y="5159"/>
                  </a:cubicBezTo>
                  <a:cubicBezTo>
                    <a:pt x="9296" y="7895"/>
                    <a:pt x="7253" y="10134"/>
                    <a:pt x="4753" y="10134"/>
                  </a:cubicBezTo>
                  <a:cubicBezTo>
                    <a:pt x="2252" y="10134"/>
                    <a:pt x="210" y="7908"/>
                    <a:pt x="210" y="5172"/>
                  </a:cubicBezTo>
                  <a:cubicBezTo>
                    <a:pt x="210" y="2423"/>
                    <a:pt x="2252" y="197"/>
                    <a:pt x="4753" y="197"/>
                  </a:cubicBezTo>
                  <a:close/>
                  <a:moveTo>
                    <a:pt x="4753" y="1"/>
                  </a:moveTo>
                  <a:cubicBezTo>
                    <a:pt x="2134" y="1"/>
                    <a:pt x="0" y="2318"/>
                    <a:pt x="0" y="5172"/>
                  </a:cubicBezTo>
                  <a:cubicBezTo>
                    <a:pt x="0" y="8026"/>
                    <a:pt x="2134" y="10343"/>
                    <a:pt x="4753" y="10343"/>
                  </a:cubicBezTo>
                  <a:cubicBezTo>
                    <a:pt x="7371" y="10343"/>
                    <a:pt x="9492" y="8026"/>
                    <a:pt x="9492" y="5172"/>
                  </a:cubicBezTo>
                  <a:cubicBezTo>
                    <a:pt x="9492" y="2318"/>
                    <a:pt x="7371" y="1"/>
                    <a:pt x="4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6362300" y="2327400"/>
              <a:ext cx="432400" cy="507025"/>
            </a:xfrm>
            <a:custGeom>
              <a:avLst/>
              <a:gdLst/>
              <a:ahLst/>
              <a:cxnLst/>
              <a:rect l="l" t="t" r="r" b="b"/>
              <a:pathLst>
                <a:path w="17296" h="20281" extrusionOk="0">
                  <a:moveTo>
                    <a:pt x="1323" y="1"/>
                  </a:moveTo>
                  <a:lnTo>
                    <a:pt x="1" y="20281"/>
                  </a:lnTo>
                  <a:lnTo>
                    <a:pt x="13263" y="20281"/>
                  </a:lnTo>
                  <a:lnTo>
                    <a:pt x="15279" y="19181"/>
                  </a:lnTo>
                  <a:lnTo>
                    <a:pt x="17296" y="20281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6316475" y="2327400"/>
              <a:ext cx="397375" cy="507025"/>
            </a:xfrm>
            <a:custGeom>
              <a:avLst/>
              <a:gdLst/>
              <a:ahLst/>
              <a:cxnLst/>
              <a:rect l="l" t="t" r="r" b="b"/>
              <a:pathLst>
                <a:path w="15895" h="20281" extrusionOk="0">
                  <a:moveTo>
                    <a:pt x="1310" y="1"/>
                  </a:moveTo>
                  <a:lnTo>
                    <a:pt x="40" y="19390"/>
                  </a:lnTo>
                  <a:cubicBezTo>
                    <a:pt x="1" y="19875"/>
                    <a:pt x="394" y="20281"/>
                    <a:pt x="878" y="20281"/>
                  </a:cubicBezTo>
                  <a:lnTo>
                    <a:pt x="15895" y="20281"/>
                  </a:lnTo>
                  <a:lnTo>
                    <a:pt x="14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6413700" y="2554875"/>
              <a:ext cx="199675" cy="43900"/>
            </a:xfrm>
            <a:custGeom>
              <a:avLst/>
              <a:gdLst/>
              <a:ahLst/>
              <a:cxnLst/>
              <a:rect l="l" t="t" r="r" b="b"/>
              <a:pathLst>
                <a:path w="7987" h="1756" extrusionOk="0">
                  <a:moveTo>
                    <a:pt x="0" y="1"/>
                  </a:moveTo>
                  <a:lnTo>
                    <a:pt x="0" y="1755"/>
                  </a:lnTo>
                  <a:lnTo>
                    <a:pt x="7987" y="175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6513525" y="2700525"/>
              <a:ext cx="334525" cy="334875"/>
            </a:xfrm>
            <a:custGeom>
              <a:avLst/>
              <a:gdLst/>
              <a:ahLst/>
              <a:cxnLst/>
              <a:rect l="l" t="t" r="r" b="b"/>
              <a:pathLst>
                <a:path w="13381" h="13395" extrusionOk="0">
                  <a:moveTo>
                    <a:pt x="5329" y="1"/>
                  </a:moveTo>
                  <a:lnTo>
                    <a:pt x="5172" y="3640"/>
                  </a:lnTo>
                  <a:lnTo>
                    <a:pt x="2174" y="1585"/>
                  </a:lnTo>
                  <a:lnTo>
                    <a:pt x="3850" y="4806"/>
                  </a:lnTo>
                  <a:lnTo>
                    <a:pt x="223" y="4531"/>
                  </a:lnTo>
                  <a:lnTo>
                    <a:pt x="3287" y="6481"/>
                  </a:lnTo>
                  <a:lnTo>
                    <a:pt x="0" y="8052"/>
                  </a:lnTo>
                  <a:lnTo>
                    <a:pt x="3640" y="8223"/>
                  </a:lnTo>
                  <a:lnTo>
                    <a:pt x="1585" y="11221"/>
                  </a:lnTo>
                  <a:lnTo>
                    <a:pt x="1585" y="11221"/>
                  </a:lnTo>
                  <a:lnTo>
                    <a:pt x="4805" y="9545"/>
                  </a:lnTo>
                  <a:lnTo>
                    <a:pt x="4530" y="13172"/>
                  </a:lnTo>
                  <a:lnTo>
                    <a:pt x="6481" y="10108"/>
                  </a:lnTo>
                  <a:lnTo>
                    <a:pt x="8052" y="13394"/>
                  </a:lnTo>
                  <a:lnTo>
                    <a:pt x="8222" y="9754"/>
                  </a:lnTo>
                  <a:lnTo>
                    <a:pt x="11220" y="11810"/>
                  </a:lnTo>
                  <a:lnTo>
                    <a:pt x="9545" y="8576"/>
                  </a:lnTo>
                  <a:lnTo>
                    <a:pt x="9545" y="8576"/>
                  </a:lnTo>
                  <a:lnTo>
                    <a:pt x="13171" y="8864"/>
                  </a:lnTo>
                  <a:lnTo>
                    <a:pt x="10108" y="6900"/>
                  </a:lnTo>
                  <a:lnTo>
                    <a:pt x="13381" y="5329"/>
                  </a:lnTo>
                  <a:lnTo>
                    <a:pt x="9754" y="5172"/>
                  </a:lnTo>
                  <a:lnTo>
                    <a:pt x="11810" y="2174"/>
                  </a:lnTo>
                  <a:lnTo>
                    <a:pt x="8576" y="3850"/>
                  </a:lnTo>
                  <a:lnTo>
                    <a:pt x="8864" y="223"/>
                  </a:lnTo>
                  <a:lnTo>
                    <a:pt x="6900" y="3287"/>
                  </a:lnTo>
                  <a:lnTo>
                    <a:pt x="5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6632585" y="2826088"/>
              <a:ext cx="87907" cy="82413"/>
            </a:xfrm>
            <a:custGeom>
              <a:avLst/>
              <a:gdLst/>
              <a:ahLst/>
              <a:cxnLst/>
              <a:rect l="l" t="t" r="r" b="b"/>
              <a:pathLst>
                <a:path w="2685" h="2517" extrusionOk="0">
                  <a:moveTo>
                    <a:pt x="446" y="212"/>
                  </a:moveTo>
                  <a:cubicBezTo>
                    <a:pt x="498" y="212"/>
                    <a:pt x="564" y="238"/>
                    <a:pt x="590" y="290"/>
                  </a:cubicBezTo>
                  <a:cubicBezTo>
                    <a:pt x="629" y="369"/>
                    <a:pt x="642" y="447"/>
                    <a:pt x="629" y="539"/>
                  </a:cubicBezTo>
                  <a:lnTo>
                    <a:pt x="629" y="997"/>
                  </a:lnTo>
                  <a:cubicBezTo>
                    <a:pt x="642" y="1089"/>
                    <a:pt x="629" y="1168"/>
                    <a:pt x="590" y="1246"/>
                  </a:cubicBezTo>
                  <a:cubicBezTo>
                    <a:pt x="567" y="1292"/>
                    <a:pt x="525" y="1327"/>
                    <a:pt x="471" y="1327"/>
                  </a:cubicBezTo>
                  <a:cubicBezTo>
                    <a:pt x="463" y="1327"/>
                    <a:pt x="455" y="1326"/>
                    <a:pt x="446" y="1325"/>
                  </a:cubicBezTo>
                  <a:cubicBezTo>
                    <a:pt x="437" y="1326"/>
                    <a:pt x="429" y="1327"/>
                    <a:pt x="421" y="1327"/>
                  </a:cubicBezTo>
                  <a:cubicBezTo>
                    <a:pt x="367" y="1327"/>
                    <a:pt x="325" y="1292"/>
                    <a:pt x="302" y="1246"/>
                  </a:cubicBezTo>
                  <a:cubicBezTo>
                    <a:pt x="263" y="1168"/>
                    <a:pt x="250" y="1089"/>
                    <a:pt x="263" y="997"/>
                  </a:cubicBezTo>
                  <a:lnTo>
                    <a:pt x="263" y="539"/>
                  </a:lnTo>
                  <a:cubicBezTo>
                    <a:pt x="250" y="447"/>
                    <a:pt x="263" y="369"/>
                    <a:pt x="302" y="290"/>
                  </a:cubicBezTo>
                  <a:cubicBezTo>
                    <a:pt x="328" y="238"/>
                    <a:pt x="380" y="212"/>
                    <a:pt x="446" y="212"/>
                  </a:cubicBezTo>
                  <a:close/>
                  <a:moveTo>
                    <a:pt x="410" y="0"/>
                  </a:moveTo>
                  <a:cubicBezTo>
                    <a:pt x="304" y="0"/>
                    <a:pt x="201" y="51"/>
                    <a:pt x="119" y="133"/>
                  </a:cubicBezTo>
                  <a:cubicBezTo>
                    <a:pt x="40" y="238"/>
                    <a:pt x="1" y="382"/>
                    <a:pt x="14" y="513"/>
                  </a:cubicBezTo>
                  <a:lnTo>
                    <a:pt x="14" y="1010"/>
                  </a:lnTo>
                  <a:cubicBezTo>
                    <a:pt x="1" y="1141"/>
                    <a:pt x="40" y="1285"/>
                    <a:pt x="119" y="1403"/>
                  </a:cubicBezTo>
                  <a:cubicBezTo>
                    <a:pt x="210" y="1488"/>
                    <a:pt x="328" y="1531"/>
                    <a:pt x="446" y="1531"/>
                  </a:cubicBezTo>
                  <a:cubicBezTo>
                    <a:pt x="564" y="1531"/>
                    <a:pt x="682" y="1488"/>
                    <a:pt x="773" y="1403"/>
                  </a:cubicBezTo>
                  <a:cubicBezTo>
                    <a:pt x="852" y="1285"/>
                    <a:pt x="891" y="1141"/>
                    <a:pt x="878" y="1010"/>
                  </a:cubicBezTo>
                  <a:lnTo>
                    <a:pt x="878" y="513"/>
                  </a:lnTo>
                  <a:cubicBezTo>
                    <a:pt x="891" y="382"/>
                    <a:pt x="852" y="238"/>
                    <a:pt x="773" y="133"/>
                  </a:cubicBezTo>
                  <a:cubicBezTo>
                    <a:pt x="695" y="42"/>
                    <a:pt x="577" y="2"/>
                    <a:pt x="446" y="2"/>
                  </a:cubicBezTo>
                  <a:cubicBezTo>
                    <a:pt x="434" y="1"/>
                    <a:pt x="422" y="0"/>
                    <a:pt x="410" y="0"/>
                  </a:cubicBezTo>
                  <a:close/>
                  <a:moveTo>
                    <a:pt x="2240" y="1181"/>
                  </a:moveTo>
                  <a:cubicBezTo>
                    <a:pt x="2305" y="1181"/>
                    <a:pt x="2357" y="1207"/>
                    <a:pt x="2384" y="1259"/>
                  </a:cubicBezTo>
                  <a:cubicBezTo>
                    <a:pt x="2423" y="1338"/>
                    <a:pt x="2436" y="1416"/>
                    <a:pt x="2423" y="1508"/>
                  </a:cubicBezTo>
                  <a:lnTo>
                    <a:pt x="2423" y="1966"/>
                  </a:lnTo>
                  <a:cubicBezTo>
                    <a:pt x="2436" y="2058"/>
                    <a:pt x="2423" y="2149"/>
                    <a:pt x="2384" y="2228"/>
                  </a:cubicBezTo>
                  <a:cubicBezTo>
                    <a:pt x="2357" y="2280"/>
                    <a:pt x="2305" y="2307"/>
                    <a:pt x="2240" y="2307"/>
                  </a:cubicBezTo>
                  <a:cubicBezTo>
                    <a:pt x="2174" y="2307"/>
                    <a:pt x="2122" y="2280"/>
                    <a:pt x="2096" y="2228"/>
                  </a:cubicBezTo>
                  <a:cubicBezTo>
                    <a:pt x="2056" y="2149"/>
                    <a:pt x="2043" y="2058"/>
                    <a:pt x="2043" y="1966"/>
                  </a:cubicBezTo>
                  <a:lnTo>
                    <a:pt x="2043" y="1508"/>
                  </a:lnTo>
                  <a:cubicBezTo>
                    <a:pt x="2043" y="1416"/>
                    <a:pt x="2056" y="1338"/>
                    <a:pt x="2096" y="1259"/>
                  </a:cubicBezTo>
                  <a:cubicBezTo>
                    <a:pt x="2122" y="1207"/>
                    <a:pt x="2174" y="1181"/>
                    <a:pt x="2240" y="1181"/>
                  </a:cubicBezTo>
                  <a:close/>
                  <a:moveTo>
                    <a:pt x="1899" y="29"/>
                  </a:moveTo>
                  <a:lnTo>
                    <a:pt x="564" y="2490"/>
                  </a:lnTo>
                  <a:lnTo>
                    <a:pt x="786" y="2490"/>
                  </a:lnTo>
                  <a:lnTo>
                    <a:pt x="2122" y="29"/>
                  </a:lnTo>
                  <a:close/>
                  <a:moveTo>
                    <a:pt x="2195" y="982"/>
                  </a:moveTo>
                  <a:cubicBezTo>
                    <a:pt x="2093" y="982"/>
                    <a:pt x="1992" y="1022"/>
                    <a:pt x="1912" y="1102"/>
                  </a:cubicBezTo>
                  <a:cubicBezTo>
                    <a:pt x="1834" y="1220"/>
                    <a:pt x="1794" y="1351"/>
                    <a:pt x="1807" y="1495"/>
                  </a:cubicBezTo>
                  <a:lnTo>
                    <a:pt x="1807" y="1979"/>
                  </a:lnTo>
                  <a:cubicBezTo>
                    <a:pt x="1794" y="2123"/>
                    <a:pt x="1834" y="2254"/>
                    <a:pt x="1912" y="2372"/>
                  </a:cubicBezTo>
                  <a:cubicBezTo>
                    <a:pt x="2004" y="2477"/>
                    <a:pt x="2122" y="2516"/>
                    <a:pt x="2240" y="2516"/>
                  </a:cubicBezTo>
                  <a:cubicBezTo>
                    <a:pt x="2370" y="2516"/>
                    <a:pt x="2488" y="2464"/>
                    <a:pt x="2567" y="2372"/>
                  </a:cubicBezTo>
                  <a:cubicBezTo>
                    <a:pt x="2645" y="2254"/>
                    <a:pt x="2685" y="2123"/>
                    <a:pt x="2672" y="1979"/>
                  </a:cubicBezTo>
                  <a:lnTo>
                    <a:pt x="2672" y="1495"/>
                  </a:lnTo>
                  <a:cubicBezTo>
                    <a:pt x="2685" y="1351"/>
                    <a:pt x="2645" y="1220"/>
                    <a:pt x="2567" y="1102"/>
                  </a:cubicBezTo>
                  <a:cubicBezTo>
                    <a:pt x="2498" y="1022"/>
                    <a:pt x="2399" y="982"/>
                    <a:pt x="2288" y="982"/>
                  </a:cubicBezTo>
                  <a:cubicBezTo>
                    <a:pt x="2272" y="982"/>
                    <a:pt x="2256" y="983"/>
                    <a:pt x="2240" y="984"/>
                  </a:cubicBezTo>
                  <a:cubicBezTo>
                    <a:pt x="2225" y="983"/>
                    <a:pt x="2210" y="982"/>
                    <a:pt x="2195" y="9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3"/>
          <p:cNvGrpSpPr/>
          <p:nvPr/>
        </p:nvGrpSpPr>
        <p:grpSpPr>
          <a:xfrm rot="430436">
            <a:off x="7654199" y="2555801"/>
            <a:ext cx="444399" cy="218710"/>
            <a:chOff x="6665725" y="3288700"/>
            <a:chExt cx="291325" cy="143375"/>
          </a:xfrm>
        </p:grpSpPr>
        <p:sp>
          <p:nvSpPr>
            <p:cNvPr id="851" name="Google Shape;851;p43"/>
            <p:cNvSpPr/>
            <p:nvPr/>
          </p:nvSpPr>
          <p:spPr>
            <a:xfrm>
              <a:off x="6669325" y="3291325"/>
              <a:ext cx="284125" cy="138150"/>
            </a:xfrm>
            <a:custGeom>
              <a:avLst/>
              <a:gdLst/>
              <a:ahLst/>
              <a:cxnLst/>
              <a:rect l="l" t="t" r="r" b="b"/>
              <a:pathLst>
                <a:path w="11365" h="5526" extrusionOk="0">
                  <a:moveTo>
                    <a:pt x="5682" y="0"/>
                  </a:moveTo>
                  <a:cubicBezTo>
                    <a:pt x="2540" y="0"/>
                    <a:pt x="0" y="2763"/>
                    <a:pt x="0" y="2763"/>
                  </a:cubicBezTo>
                  <a:cubicBezTo>
                    <a:pt x="0" y="2763"/>
                    <a:pt x="2540" y="5525"/>
                    <a:pt x="5682" y="5525"/>
                  </a:cubicBezTo>
                  <a:cubicBezTo>
                    <a:pt x="8824" y="5525"/>
                    <a:pt x="11364" y="2763"/>
                    <a:pt x="11364" y="2763"/>
                  </a:cubicBezTo>
                  <a:cubicBezTo>
                    <a:pt x="11364" y="2763"/>
                    <a:pt x="8824" y="0"/>
                    <a:pt x="5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6665725" y="3288700"/>
              <a:ext cx="291325" cy="143375"/>
            </a:xfrm>
            <a:custGeom>
              <a:avLst/>
              <a:gdLst/>
              <a:ahLst/>
              <a:cxnLst/>
              <a:rect l="l" t="t" r="r" b="b"/>
              <a:pathLst>
                <a:path w="11653" h="5735" extrusionOk="0">
                  <a:moveTo>
                    <a:pt x="5826" y="210"/>
                  </a:moveTo>
                  <a:cubicBezTo>
                    <a:pt x="8602" y="210"/>
                    <a:pt x="10945" y="2436"/>
                    <a:pt x="11364" y="2868"/>
                  </a:cubicBezTo>
                  <a:cubicBezTo>
                    <a:pt x="10945" y="3300"/>
                    <a:pt x="8602" y="5525"/>
                    <a:pt x="5826" y="5525"/>
                  </a:cubicBezTo>
                  <a:cubicBezTo>
                    <a:pt x="3051" y="5525"/>
                    <a:pt x="707" y="3300"/>
                    <a:pt x="288" y="2868"/>
                  </a:cubicBezTo>
                  <a:cubicBezTo>
                    <a:pt x="707" y="2436"/>
                    <a:pt x="3051" y="210"/>
                    <a:pt x="5826" y="210"/>
                  </a:cubicBezTo>
                  <a:close/>
                  <a:moveTo>
                    <a:pt x="5826" y="0"/>
                  </a:moveTo>
                  <a:cubicBezTo>
                    <a:pt x="2684" y="0"/>
                    <a:pt x="92" y="2776"/>
                    <a:pt x="66" y="2802"/>
                  </a:cubicBezTo>
                  <a:lnTo>
                    <a:pt x="0" y="2868"/>
                  </a:lnTo>
                  <a:lnTo>
                    <a:pt x="66" y="2933"/>
                  </a:lnTo>
                  <a:cubicBezTo>
                    <a:pt x="105" y="2972"/>
                    <a:pt x="2684" y="5735"/>
                    <a:pt x="5826" y="5735"/>
                  </a:cubicBezTo>
                  <a:cubicBezTo>
                    <a:pt x="8982" y="5735"/>
                    <a:pt x="11561" y="2972"/>
                    <a:pt x="11587" y="2933"/>
                  </a:cubicBezTo>
                  <a:lnTo>
                    <a:pt x="11652" y="2868"/>
                  </a:lnTo>
                  <a:lnTo>
                    <a:pt x="11587" y="2802"/>
                  </a:lnTo>
                  <a:cubicBezTo>
                    <a:pt x="11561" y="2763"/>
                    <a:pt x="896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6753775" y="3291325"/>
              <a:ext cx="115225" cy="138150"/>
            </a:xfrm>
            <a:custGeom>
              <a:avLst/>
              <a:gdLst/>
              <a:ahLst/>
              <a:cxnLst/>
              <a:rect l="l" t="t" r="r" b="b"/>
              <a:pathLst>
                <a:path w="4609" h="5526" extrusionOk="0">
                  <a:moveTo>
                    <a:pt x="2304" y="0"/>
                  </a:moveTo>
                  <a:cubicBezTo>
                    <a:pt x="1034" y="0"/>
                    <a:pt x="0" y="1231"/>
                    <a:pt x="0" y="2763"/>
                  </a:cubicBezTo>
                  <a:cubicBezTo>
                    <a:pt x="0" y="4294"/>
                    <a:pt x="1034" y="5525"/>
                    <a:pt x="2304" y="5525"/>
                  </a:cubicBezTo>
                  <a:cubicBezTo>
                    <a:pt x="3574" y="5525"/>
                    <a:pt x="4609" y="4294"/>
                    <a:pt x="4609" y="2763"/>
                  </a:cubicBezTo>
                  <a:cubicBezTo>
                    <a:pt x="4609" y="1231"/>
                    <a:pt x="3574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3"/>
          <p:cNvGrpSpPr/>
          <p:nvPr/>
        </p:nvGrpSpPr>
        <p:grpSpPr>
          <a:xfrm rot="770071">
            <a:off x="4545282" y="942961"/>
            <a:ext cx="992521" cy="886535"/>
            <a:chOff x="6863400" y="3587200"/>
            <a:chExt cx="509650" cy="455250"/>
          </a:xfrm>
        </p:grpSpPr>
        <p:sp>
          <p:nvSpPr>
            <p:cNvPr id="855" name="Google Shape;855;p43"/>
            <p:cNvSpPr/>
            <p:nvPr/>
          </p:nvSpPr>
          <p:spPr>
            <a:xfrm>
              <a:off x="6867350" y="3587200"/>
              <a:ext cx="390500" cy="39050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6947525" y="3764600"/>
              <a:ext cx="27525" cy="203600"/>
            </a:xfrm>
            <a:custGeom>
              <a:avLst/>
              <a:gdLst/>
              <a:ahLst/>
              <a:cxnLst/>
              <a:rect l="l" t="t" r="r" b="b"/>
              <a:pathLst>
                <a:path w="1101" h="8144" extrusionOk="0">
                  <a:moveTo>
                    <a:pt x="210" y="0"/>
                  </a:moveTo>
                  <a:lnTo>
                    <a:pt x="1" y="27"/>
                  </a:lnTo>
                  <a:lnTo>
                    <a:pt x="891" y="8144"/>
                  </a:lnTo>
                  <a:lnTo>
                    <a:pt x="1100" y="813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7008725" y="3675250"/>
              <a:ext cx="364325" cy="298525"/>
            </a:xfrm>
            <a:custGeom>
              <a:avLst/>
              <a:gdLst/>
              <a:ahLst/>
              <a:cxnLst/>
              <a:rect l="l" t="t" r="r" b="b"/>
              <a:pathLst>
                <a:path w="14573" h="11941" extrusionOk="0">
                  <a:moveTo>
                    <a:pt x="12059" y="0"/>
                  </a:moveTo>
                  <a:cubicBezTo>
                    <a:pt x="11064" y="0"/>
                    <a:pt x="10200" y="812"/>
                    <a:pt x="10016" y="1938"/>
                  </a:cubicBezTo>
                  <a:lnTo>
                    <a:pt x="8498" y="10971"/>
                  </a:lnTo>
                  <a:cubicBezTo>
                    <a:pt x="8472" y="11273"/>
                    <a:pt x="8236" y="11495"/>
                    <a:pt x="7948" y="11521"/>
                  </a:cubicBezTo>
                  <a:lnTo>
                    <a:pt x="1" y="11521"/>
                  </a:lnTo>
                  <a:lnTo>
                    <a:pt x="1" y="11940"/>
                  </a:lnTo>
                  <a:lnTo>
                    <a:pt x="7948" y="11940"/>
                  </a:lnTo>
                  <a:cubicBezTo>
                    <a:pt x="8445" y="11914"/>
                    <a:pt x="8851" y="11534"/>
                    <a:pt x="8917" y="11050"/>
                  </a:cubicBezTo>
                  <a:lnTo>
                    <a:pt x="10435" y="2016"/>
                  </a:lnTo>
                  <a:cubicBezTo>
                    <a:pt x="10579" y="1087"/>
                    <a:pt x="11273" y="419"/>
                    <a:pt x="12072" y="419"/>
                  </a:cubicBezTo>
                  <a:lnTo>
                    <a:pt x="14573" y="419"/>
                  </a:lnTo>
                  <a:lnTo>
                    <a:pt x="14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6863400" y="3760350"/>
              <a:ext cx="408175" cy="213425"/>
            </a:xfrm>
            <a:custGeom>
              <a:avLst/>
              <a:gdLst/>
              <a:ahLst/>
              <a:cxnLst/>
              <a:rect l="l" t="t" r="r" b="b"/>
              <a:pathLst>
                <a:path w="16327" h="8537" extrusionOk="0">
                  <a:moveTo>
                    <a:pt x="1088" y="0"/>
                  </a:moveTo>
                  <a:cubicBezTo>
                    <a:pt x="773" y="0"/>
                    <a:pt x="498" y="144"/>
                    <a:pt x="315" y="393"/>
                  </a:cubicBezTo>
                  <a:cubicBezTo>
                    <a:pt x="80" y="707"/>
                    <a:pt x="1" y="1113"/>
                    <a:pt x="106" y="1493"/>
                  </a:cubicBezTo>
                  <a:lnTo>
                    <a:pt x="1703" y="7698"/>
                  </a:lnTo>
                  <a:cubicBezTo>
                    <a:pt x="1808" y="8170"/>
                    <a:pt x="2214" y="8510"/>
                    <a:pt x="2685" y="8536"/>
                  </a:cubicBezTo>
                  <a:lnTo>
                    <a:pt x="5814" y="8536"/>
                  </a:lnTo>
                  <a:lnTo>
                    <a:pt x="5814" y="8117"/>
                  </a:lnTo>
                  <a:lnTo>
                    <a:pt x="2698" y="8117"/>
                  </a:lnTo>
                  <a:cubicBezTo>
                    <a:pt x="2397" y="8104"/>
                    <a:pt x="2161" y="7882"/>
                    <a:pt x="2109" y="7594"/>
                  </a:cubicBezTo>
                  <a:lnTo>
                    <a:pt x="498" y="1388"/>
                  </a:lnTo>
                  <a:cubicBezTo>
                    <a:pt x="433" y="1126"/>
                    <a:pt x="485" y="851"/>
                    <a:pt x="643" y="642"/>
                  </a:cubicBezTo>
                  <a:cubicBezTo>
                    <a:pt x="747" y="498"/>
                    <a:pt x="917" y="406"/>
                    <a:pt x="1088" y="406"/>
                  </a:cubicBezTo>
                  <a:lnTo>
                    <a:pt x="16327" y="406"/>
                  </a:lnTo>
                  <a:lnTo>
                    <a:pt x="16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7109550" y="3971775"/>
              <a:ext cx="82725" cy="70675"/>
            </a:xfrm>
            <a:custGeom>
              <a:avLst/>
              <a:gdLst/>
              <a:ahLst/>
              <a:cxnLst/>
              <a:rect l="l" t="t" r="r" b="b"/>
              <a:pathLst>
                <a:path w="3309" h="2827" extrusionOk="0">
                  <a:moveTo>
                    <a:pt x="1443" y="1"/>
                  </a:moveTo>
                  <a:cubicBezTo>
                    <a:pt x="1438" y="1"/>
                    <a:pt x="1433" y="1"/>
                    <a:pt x="1427" y="1"/>
                  </a:cubicBezTo>
                  <a:cubicBezTo>
                    <a:pt x="642" y="1"/>
                    <a:pt x="0" y="629"/>
                    <a:pt x="0" y="1415"/>
                  </a:cubicBezTo>
                  <a:cubicBezTo>
                    <a:pt x="0" y="2264"/>
                    <a:pt x="701" y="2827"/>
                    <a:pt x="1429" y="2827"/>
                  </a:cubicBezTo>
                  <a:cubicBezTo>
                    <a:pt x="1778" y="2827"/>
                    <a:pt x="2134" y="2698"/>
                    <a:pt x="2422" y="2410"/>
                  </a:cubicBezTo>
                  <a:cubicBezTo>
                    <a:pt x="3309" y="1523"/>
                    <a:pt x="2690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6944250" y="3971775"/>
              <a:ext cx="82850" cy="70675"/>
            </a:xfrm>
            <a:custGeom>
              <a:avLst/>
              <a:gdLst/>
              <a:ahLst/>
              <a:cxnLst/>
              <a:rect l="l" t="t" r="r" b="b"/>
              <a:pathLst>
                <a:path w="3314" h="2827" extrusionOk="0">
                  <a:moveTo>
                    <a:pt x="1415" y="1"/>
                  </a:moveTo>
                  <a:cubicBezTo>
                    <a:pt x="642" y="1"/>
                    <a:pt x="1" y="629"/>
                    <a:pt x="1" y="1415"/>
                  </a:cubicBezTo>
                  <a:cubicBezTo>
                    <a:pt x="1" y="2264"/>
                    <a:pt x="701" y="2827"/>
                    <a:pt x="1430" y="2827"/>
                  </a:cubicBezTo>
                  <a:cubicBezTo>
                    <a:pt x="1779" y="2827"/>
                    <a:pt x="2135" y="2698"/>
                    <a:pt x="2423" y="2410"/>
                  </a:cubicBezTo>
                  <a:cubicBezTo>
                    <a:pt x="3313" y="1519"/>
                    <a:pt x="268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7036550" y="3765575"/>
              <a:ext cx="7225" cy="202950"/>
            </a:xfrm>
            <a:custGeom>
              <a:avLst/>
              <a:gdLst/>
              <a:ahLst/>
              <a:cxnLst/>
              <a:rect l="l" t="t" r="r" b="b"/>
              <a:pathLst>
                <a:path w="289" h="8118" extrusionOk="0">
                  <a:moveTo>
                    <a:pt x="1" y="1"/>
                  </a:moveTo>
                  <a:lnTo>
                    <a:pt x="79" y="8118"/>
                  </a:lnTo>
                  <a:lnTo>
                    <a:pt x="289" y="81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7107575" y="3765250"/>
              <a:ext cx="19350" cy="203600"/>
            </a:xfrm>
            <a:custGeom>
              <a:avLst/>
              <a:gdLst/>
              <a:ahLst/>
              <a:cxnLst/>
              <a:rect l="l" t="t" r="r" b="b"/>
              <a:pathLst>
                <a:path w="774" h="8144" extrusionOk="0">
                  <a:moveTo>
                    <a:pt x="564" y="1"/>
                  </a:moveTo>
                  <a:lnTo>
                    <a:pt x="1" y="8131"/>
                  </a:lnTo>
                  <a:lnTo>
                    <a:pt x="210" y="8144"/>
                  </a:lnTo>
                  <a:lnTo>
                    <a:pt x="773" y="1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7179925" y="3760350"/>
              <a:ext cx="31425" cy="203925"/>
            </a:xfrm>
            <a:custGeom>
              <a:avLst/>
              <a:gdLst/>
              <a:ahLst/>
              <a:cxnLst/>
              <a:rect l="l" t="t" r="r" b="b"/>
              <a:pathLst>
                <a:path w="1257" h="8157" extrusionOk="0">
                  <a:moveTo>
                    <a:pt x="1048" y="0"/>
                  </a:moveTo>
                  <a:lnTo>
                    <a:pt x="0" y="8130"/>
                  </a:lnTo>
                  <a:lnTo>
                    <a:pt x="197" y="8157"/>
                  </a:lnTo>
                  <a:lnTo>
                    <a:pt x="1257" y="26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6899750" y="3905000"/>
              <a:ext cx="333875" cy="4950"/>
            </a:xfrm>
            <a:custGeom>
              <a:avLst/>
              <a:gdLst/>
              <a:ahLst/>
              <a:cxnLst/>
              <a:rect l="l" t="t" r="r" b="b"/>
              <a:pathLst>
                <a:path w="13355" h="198" extrusionOk="0">
                  <a:moveTo>
                    <a:pt x="0" y="1"/>
                  </a:moveTo>
                  <a:lnTo>
                    <a:pt x="0" y="197"/>
                  </a:lnTo>
                  <a:lnTo>
                    <a:pt x="13354" y="197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6883050" y="3833975"/>
              <a:ext cx="363325" cy="5275"/>
            </a:xfrm>
            <a:custGeom>
              <a:avLst/>
              <a:gdLst/>
              <a:ahLst/>
              <a:cxnLst/>
              <a:rect l="l" t="t" r="r" b="b"/>
              <a:pathLst>
                <a:path w="14533" h="211" extrusionOk="0">
                  <a:moveTo>
                    <a:pt x="1" y="1"/>
                  </a:moveTo>
                  <a:lnTo>
                    <a:pt x="1" y="210"/>
                  </a:lnTo>
                  <a:lnTo>
                    <a:pt x="14533" y="210"/>
                  </a:lnTo>
                  <a:lnTo>
                    <a:pt x="14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3"/>
          <p:cNvGrpSpPr/>
          <p:nvPr/>
        </p:nvGrpSpPr>
        <p:grpSpPr>
          <a:xfrm rot="-451095">
            <a:off x="5907848" y="1171574"/>
            <a:ext cx="758413" cy="382358"/>
            <a:chOff x="3763850" y="3766900"/>
            <a:chExt cx="475250" cy="239600"/>
          </a:xfrm>
        </p:grpSpPr>
        <p:sp>
          <p:nvSpPr>
            <p:cNvPr id="867" name="Google Shape;867;p43"/>
            <p:cNvSpPr/>
            <p:nvPr/>
          </p:nvSpPr>
          <p:spPr>
            <a:xfrm>
              <a:off x="3944175" y="3769175"/>
              <a:ext cx="128675" cy="234700"/>
            </a:xfrm>
            <a:custGeom>
              <a:avLst/>
              <a:gdLst/>
              <a:ahLst/>
              <a:cxnLst/>
              <a:rect l="l" t="t" r="r" b="b"/>
              <a:pathLst>
                <a:path w="5147" h="9388" extrusionOk="0">
                  <a:moveTo>
                    <a:pt x="2096" y="1"/>
                  </a:moveTo>
                  <a:lnTo>
                    <a:pt x="2096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904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75" y="1559"/>
                  </a:cubicBezTo>
                  <a:cubicBezTo>
                    <a:pt x="3536" y="1559"/>
                    <a:pt x="3837" y="2109"/>
                    <a:pt x="3942" y="2580"/>
                  </a:cubicBezTo>
                  <a:lnTo>
                    <a:pt x="4950" y="2580"/>
                  </a:lnTo>
                  <a:cubicBezTo>
                    <a:pt x="4858" y="1860"/>
                    <a:pt x="4413" y="956"/>
                    <a:pt x="2947" y="799"/>
                  </a:cubicBezTo>
                  <a:lnTo>
                    <a:pt x="2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3766775" y="3769175"/>
              <a:ext cx="129000" cy="234700"/>
            </a:xfrm>
            <a:custGeom>
              <a:avLst/>
              <a:gdLst/>
              <a:ahLst/>
              <a:cxnLst/>
              <a:rect l="l" t="t" r="r" b="b"/>
              <a:pathLst>
                <a:path w="5160" h="9388" extrusionOk="0">
                  <a:moveTo>
                    <a:pt x="2109" y="1"/>
                  </a:moveTo>
                  <a:lnTo>
                    <a:pt x="2109" y="812"/>
                  </a:lnTo>
                  <a:cubicBezTo>
                    <a:pt x="930" y="943"/>
                    <a:pt x="184" y="1676"/>
                    <a:pt x="184" y="2737"/>
                  </a:cubicBezTo>
                  <a:cubicBezTo>
                    <a:pt x="184" y="3863"/>
                    <a:pt x="904" y="4426"/>
                    <a:pt x="2501" y="4884"/>
                  </a:cubicBezTo>
                  <a:cubicBezTo>
                    <a:pt x="3784" y="5238"/>
                    <a:pt x="4164" y="5735"/>
                    <a:pt x="4164" y="6429"/>
                  </a:cubicBezTo>
                  <a:cubicBezTo>
                    <a:pt x="4164" y="7214"/>
                    <a:pt x="3614" y="7660"/>
                    <a:pt x="2619" y="7660"/>
                  </a:cubicBezTo>
                  <a:cubicBezTo>
                    <a:pt x="1742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45" y="7463"/>
                    <a:pt x="839" y="8249"/>
                    <a:pt x="2148" y="8406"/>
                  </a:cubicBezTo>
                  <a:lnTo>
                    <a:pt x="2148" y="9388"/>
                  </a:lnTo>
                  <a:lnTo>
                    <a:pt x="3012" y="9388"/>
                  </a:lnTo>
                  <a:lnTo>
                    <a:pt x="3012" y="8406"/>
                  </a:lnTo>
                  <a:cubicBezTo>
                    <a:pt x="4334" y="8301"/>
                    <a:pt x="5159" y="7516"/>
                    <a:pt x="5159" y="6337"/>
                  </a:cubicBezTo>
                  <a:cubicBezTo>
                    <a:pt x="5159" y="5264"/>
                    <a:pt x="4635" y="4504"/>
                    <a:pt x="2789" y="3968"/>
                  </a:cubicBezTo>
                  <a:cubicBezTo>
                    <a:pt x="1585" y="3601"/>
                    <a:pt x="1179" y="3352"/>
                    <a:pt x="1179" y="2658"/>
                  </a:cubicBezTo>
                  <a:cubicBezTo>
                    <a:pt x="1179" y="2095"/>
                    <a:pt x="1506" y="1559"/>
                    <a:pt x="2475" y="1559"/>
                  </a:cubicBezTo>
                  <a:cubicBezTo>
                    <a:pt x="3549" y="1559"/>
                    <a:pt x="3850" y="2109"/>
                    <a:pt x="3955" y="2580"/>
                  </a:cubicBezTo>
                  <a:lnTo>
                    <a:pt x="4963" y="2580"/>
                  </a:lnTo>
                  <a:cubicBezTo>
                    <a:pt x="4871" y="1860"/>
                    <a:pt x="4426" y="956"/>
                    <a:pt x="2960" y="799"/>
                  </a:cubicBezTo>
                  <a:lnTo>
                    <a:pt x="2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3763850" y="3766900"/>
              <a:ext cx="134200" cy="239600"/>
            </a:xfrm>
            <a:custGeom>
              <a:avLst/>
              <a:gdLst/>
              <a:ahLst/>
              <a:cxnLst/>
              <a:rect l="l" t="t" r="r" b="b"/>
              <a:pathLst>
                <a:path w="5368" h="9584" extrusionOk="0">
                  <a:moveTo>
                    <a:pt x="2972" y="210"/>
                  </a:moveTo>
                  <a:lnTo>
                    <a:pt x="2972" y="995"/>
                  </a:lnTo>
                  <a:lnTo>
                    <a:pt x="3064" y="1008"/>
                  </a:lnTo>
                  <a:cubicBezTo>
                    <a:pt x="4412" y="1152"/>
                    <a:pt x="4844" y="1925"/>
                    <a:pt x="4962" y="2579"/>
                  </a:cubicBezTo>
                  <a:lnTo>
                    <a:pt x="4150" y="2579"/>
                  </a:lnTo>
                  <a:cubicBezTo>
                    <a:pt x="3967" y="1898"/>
                    <a:pt x="3443" y="1558"/>
                    <a:pt x="2592" y="1558"/>
                  </a:cubicBezTo>
                  <a:cubicBezTo>
                    <a:pt x="1715" y="1558"/>
                    <a:pt x="1191" y="2003"/>
                    <a:pt x="1191" y="2749"/>
                  </a:cubicBezTo>
                  <a:cubicBezTo>
                    <a:pt x="1191" y="3548"/>
                    <a:pt x="1689" y="3810"/>
                    <a:pt x="2880" y="4163"/>
                  </a:cubicBezTo>
                  <a:cubicBezTo>
                    <a:pt x="4883" y="4752"/>
                    <a:pt x="5171" y="5603"/>
                    <a:pt x="5171" y="6441"/>
                  </a:cubicBezTo>
                  <a:cubicBezTo>
                    <a:pt x="5171" y="7554"/>
                    <a:pt x="4399" y="8287"/>
                    <a:pt x="3116" y="8418"/>
                  </a:cubicBezTo>
                  <a:lnTo>
                    <a:pt x="3024" y="8418"/>
                  </a:lnTo>
                  <a:lnTo>
                    <a:pt x="3024" y="9374"/>
                  </a:lnTo>
                  <a:lnTo>
                    <a:pt x="2370" y="9374"/>
                  </a:lnTo>
                  <a:lnTo>
                    <a:pt x="2370" y="8405"/>
                  </a:lnTo>
                  <a:lnTo>
                    <a:pt x="2278" y="8392"/>
                  </a:lnTo>
                  <a:cubicBezTo>
                    <a:pt x="1126" y="8261"/>
                    <a:pt x="406" y="7620"/>
                    <a:pt x="236" y="6572"/>
                  </a:cubicBezTo>
                  <a:lnTo>
                    <a:pt x="1021" y="6572"/>
                  </a:lnTo>
                  <a:cubicBezTo>
                    <a:pt x="1231" y="7423"/>
                    <a:pt x="1820" y="7868"/>
                    <a:pt x="2736" y="7868"/>
                  </a:cubicBezTo>
                  <a:cubicBezTo>
                    <a:pt x="3784" y="7868"/>
                    <a:pt x="4373" y="7371"/>
                    <a:pt x="4373" y="6520"/>
                  </a:cubicBezTo>
                  <a:cubicBezTo>
                    <a:pt x="4373" y="5708"/>
                    <a:pt x="3875" y="5237"/>
                    <a:pt x="2645" y="4883"/>
                  </a:cubicBezTo>
                  <a:cubicBezTo>
                    <a:pt x="1008" y="4425"/>
                    <a:pt x="406" y="3862"/>
                    <a:pt x="406" y="2841"/>
                  </a:cubicBezTo>
                  <a:cubicBezTo>
                    <a:pt x="406" y="1846"/>
                    <a:pt x="1100" y="1139"/>
                    <a:pt x="2226" y="1008"/>
                  </a:cubicBezTo>
                  <a:lnTo>
                    <a:pt x="2317" y="995"/>
                  </a:lnTo>
                  <a:lnTo>
                    <a:pt x="2317" y="210"/>
                  </a:lnTo>
                  <a:close/>
                  <a:moveTo>
                    <a:pt x="2108" y="0"/>
                  </a:moveTo>
                  <a:lnTo>
                    <a:pt x="2108" y="812"/>
                  </a:lnTo>
                  <a:cubicBezTo>
                    <a:pt x="930" y="982"/>
                    <a:pt x="196" y="1754"/>
                    <a:pt x="196" y="2828"/>
                  </a:cubicBezTo>
                  <a:cubicBezTo>
                    <a:pt x="196" y="4137"/>
                    <a:pt x="1152" y="4674"/>
                    <a:pt x="2592" y="5080"/>
                  </a:cubicBezTo>
                  <a:cubicBezTo>
                    <a:pt x="3901" y="5446"/>
                    <a:pt x="4163" y="5918"/>
                    <a:pt x="4163" y="6520"/>
                  </a:cubicBezTo>
                  <a:cubicBezTo>
                    <a:pt x="4163" y="7253"/>
                    <a:pt x="3653" y="7659"/>
                    <a:pt x="2736" y="7659"/>
                  </a:cubicBezTo>
                  <a:cubicBezTo>
                    <a:pt x="1885" y="7659"/>
                    <a:pt x="1375" y="7253"/>
                    <a:pt x="1191" y="6454"/>
                  </a:cubicBezTo>
                  <a:lnTo>
                    <a:pt x="1178" y="6376"/>
                  </a:lnTo>
                  <a:lnTo>
                    <a:pt x="0" y="6376"/>
                  </a:lnTo>
                  <a:lnTo>
                    <a:pt x="13" y="6481"/>
                  </a:lnTo>
                  <a:cubicBezTo>
                    <a:pt x="157" y="7659"/>
                    <a:pt x="930" y="8418"/>
                    <a:pt x="2147" y="8588"/>
                  </a:cubicBezTo>
                  <a:lnTo>
                    <a:pt x="2147" y="9583"/>
                  </a:lnTo>
                  <a:lnTo>
                    <a:pt x="3234" y="9583"/>
                  </a:lnTo>
                  <a:lnTo>
                    <a:pt x="3221" y="8602"/>
                  </a:lnTo>
                  <a:cubicBezTo>
                    <a:pt x="4569" y="8444"/>
                    <a:pt x="5368" y="7633"/>
                    <a:pt x="5368" y="6428"/>
                  </a:cubicBezTo>
                  <a:cubicBezTo>
                    <a:pt x="5368" y="5185"/>
                    <a:pt x="4661" y="4478"/>
                    <a:pt x="2933" y="3967"/>
                  </a:cubicBezTo>
                  <a:cubicBezTo>
                    <a:pt x="1702" y="3600"/>
                    <a:pt x="1401" y="3365"/>
                    <a:pt x="1401" y="2749"/>
                  </a:cubicBezTo>
                  <a:cubicBezTo>
                    <a:pt x="1401" y="2448"/>
                    <a:pt x="1519" y="1754"/>
                    <a:pt x="2592" y="1754"/>
                  </a:cubicBezTo>
                  <a:cubicBezTo>
                    <a:pt x="3378" y="1754"/>
                    <a:pt x="3823" y="2069"/>
                    <a:pt x="3967" y="2710"/>
                  </a:cubicBezTo>
                  <a:lnTo>
                    <a:pt x="3980" y="2789"/>
                  </a:lnTo>
                  <a:lnTo>
                    <a:pt x="5185" y="2789"/>
                  </a:lnTo>
                  <a:lnTo>
                    <a:pt x="5171" y="2671"/>
                  </a:lnTo>
                  <a:cubicBezTo>
                    <a:pt x="5093" y="2055"/>
                    <a:pt x="4739" y="1021"/>
                    <a:pt x="3181" y="812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4110450" y="3769175"/>
              <a:ext cx="128650" cy="234700"/>
            </a:xfrm>
            <a:custGeom>
              <a:avLst/>
              <a:gdLst/>
              <a:ahLst/>
              <a:cxnLst/>
              <a:rect l="l" t="t" r="r" b="b"/>
              <a:pathLst>
                <a:path w="5146" h="9388" extrusionOk="0">
                  <a:moveTo>
                    <a:pt x="2095" y="1"/>
                  </a:moveTo>
                  <a:lnTo>
                    <a:pt x="2095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891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62" y="1559"/>
                  </a:cubicBezTo>
                  <a:cubicBezTo>
                    <a:pt x="3536" y="1559"/>
                    <a:pt x="3837" y="2109"/>
                    <a:pt x="3941" y="2580"/>
                  </a:cubicBezTo>
                  <a:lnTo>
                    <a:pt x="4949" y="2580"/>
                  </a:lnTo>
                  <a:cubicBezTo>
                    <a:pt x="4858" y="1860"/>
                    <a:pt x="4413" y="956"/>
                    <a:pt x="2946" y="799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7843861" y="3231644"/>
            <a:ext cx="870083" cy="870083"/>
            <a:chOff x="2429425" y="1984725"/>
            <a:chExt cx="239600" cy="239600"/>
          </a:xfrm>
        </p:grpSpPr>
        <p:sp>
          <p:nvSpPr>
            <p:cNvPr id="872" name="Google Shape;872;p43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5" y="347582"/>
            <a:ext cx="2792210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0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0"/>
          <p:cNvSpPr txBox="1">
            <a:spLocks noGrp="1"/>
          </p:cNvSpPr>
          <p:nvPr>
            <p:ph type="title"/>
          </p:nvPr>
        </p:nvSpPr>
        <p:spPr>
          <a:xfrm>
            <a:off x="3253142" y="449783"/>
            <a:ext cx="25494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Modelling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247" name="Google Shape;1247;p50"/>
          <p:cNvGrpSpPr/>
          <p:nvPr/>
        </p:nvGrpSpPr>
        <p:grpSpPr>
          <a:xfrm rot="687341">
            <a:off x="346938" y="723872"/>
            <a:ext cx="1287924" cy="495866"/>
            <a:chOff x="5177150" y="1700400"/>
            <a:chExt cx="504725" cy="194325"/>
          </a:xfrm>
        </p:grpSpPr>
        <p:sp>
          <p:nvSpPr>
            <p:cNvPr id="1248" name="Google Shape;1248;p50"/>
            <p:cNvSpPr/>
            <p:nvPr/>
          </p:nvSpPr>
          <p:spPr>
            <a:xfrm>
              <a:off x="5510000" y="1700400"/>
              <a:ext cx="171875" cy="114150"/>
            </a:xfrm>
            <a:custGeom>
              <a:avLst/>
              <a:gdLst/>
              <a:ahLst/>
              <a:cxnLst/>
              <a:rect l="l" t="t" r="r" b="b"/>
              <a:pathLst>
                <a:path w="6875" h="4566" extrusionOk="0">
                  <a:moveTo>
                    <a:pt x="5787" y="196"/>
                  </a:moveTo>
                  <a:cubicBezTo>
                    <a:pt x="5887" y="196"/>
                    <a:pt x="5988" y="208"/>
                    <a:pt x="6089" y="232"/>
                  </a:cubicBezTo>
                  <a:cubicBezTo>
                    <a:pt x="6285" y="258"/>
                    <a:pt x="6468" y="376"/>
                    <a:pt x="6573" y="546"/>
                  </a:cubicBezTo>
                  <a:cubicBezTo>
                    <a:pt x="6652" y="729"/>
                    <a:pt x="6599" y="978"/>
                    <a:pt x="6403" y="1292"/>
                  </a:cubicBezTo>
                  <a:cubicBezTo>
                    <a:pt x="5382" y="2968"/>
                    <a:pt x="2645" y="4356"/>
                    <a:pt x="511" y="4356"/>
                  </a:cubicBezTo>
                  <a:lnTo>
                    <a:pt x="498" y="4356"/>
                  </a:lnTo>
                  <a:lnTo>
                    <a:pt x="4439" y="873"/>
                  </a:lnTo>
                  <a:cubicBezTo>
                    <a:pt x="4688" y="638"/>
                    <a:pt x="4963" y="441"/>
                    <a:pt x="5277" y="297"/>
                  </a:cubicBezTo>
                  <a:cubicBezTo>
                    <a:pt x="5443" y="231"/>
                    <a:pt x="5614" y="196"/>
                    <a:pt x="5787" y="196"/>
                  </a:cubicBezTo>
                  <a:close/>
                  <a:moveTo>
                    <a:pt x="5801" y="0"/>
                  </a:moveTo>
                  <a:cubicBezTo>
                    <a:pt x="5596" y="0"/>
                    <a:pt x="5392" y="38"/>
                    <a:pt x="5198" y="114"/>
                  </a:cubicBezTo>
                  <a:cubicBezTo>
                    <a:pt x="4871" y="258"/>
                    <a:pt x="4570" y="468"/>
                    <a:pt x="4308" y="729"/>
                  </a:cubicBezTo>
                  <a:lnTo>
                    <a:pt x="210" y="4356"/>
                  </a:lnTo>
                  <a:cubicBezTo>
                    <a:pt x="145" y="4356"/>
                    <a:pt x="79" y="4343"/>
                    <a:pt x="27" y="4343"/>
                  </a:cubicBezTo>
                  <a:lnTo>
                    <a:pt x="1" y="4539"/>
                  </a:lnTo>
                  <a:cubicBezTo>
                    <a:pt x="92" y="4552"/>
                    <a:pt x="184" y="4565"/>
                    <a:pt x="276" y="4565"/>
                  </a:cubicBezTo>
                  <a:lnTo>
                    <a:pt x="498" y="4565"/>
                  </a:lnTo>
                  <a:cubicBezTo>
                    <a:pt x="2685" y="4565"/>
                    <a:pt x="5513" y="3125"/>
                    <a:pt x="6586" y="1397"/>
                  </a:cubicBezTo>
                  <a:cubicBezTo>
                    <a:pt x="6822" y="1031"/>
                    <a:pt x="6874" y="716"/>
                    <a:pt x="6756" y="468"/>
                  </a:cubicBezTo>
                  <a:cubicBezTo>
                    <a:pt x="6625" y="245"/>
                    <a:pt x="6403" y="88"/>
                    <a:pt x="6141" y="36"/>
                  </a:cubicBezTo>
                  <a:cubicBezTo>
                    <a:pt x="6029" y="12"/>
                    <a:pt x="5915" y="0"/>
                    <a:pt x="5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5177150" y="1728775"/>
              <a:ext cx="341075" cy="165950"/>
            </a:xfrm>
            <a:custGeom>
              <a:avLst/>
              <a:gdLst/>
              <a:ahLst/>
              <a:cxnLst/>
              <a:rect l="l" t="t" r="r" b="b"/>
              <a:pathLst>
                <a:path w="13643" h="6638" extrusionOk="0">
                  <a:moveTo>
                    <a:pt x="0" y="0"/>
                  </a:moveTo>
                  <a:lnTo>
                    <a:pt x="0" y="6638"/>
                  </a:lnTo>
                  <a:lnTo>
                    <a:pt x="10945" y="6638"/>
                  </a:lnTo>
                  <a:lnTo>
                    <a:pt x="13642" y="3326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254050" y="1779175"/>
              <a:ext cx="33750" cy="71050"/>
            </a:xfrm>
            <a:custGeom>
              <a:avLst/>
              <a:gdLst/>
              <a:ahLst/>
              <a:cxnLst/>
              <a:rect l="l" t="t" r="r" b="b"/>
              <a:pathLst>
                <a:path w="1350" h="2842" extrusionOk="0">
                  <a:moveTo>
                    <a:pt x="577" y="511"/>
                  </a:moveTo>
                  <a:lnTo>
                    <a:pt x="577" y="1231"/>
                  </a:lnTo>
                  <a:cubicBezTo>
                    <a:pt x="393" y="1218"/>
                    <a:pt x="276" y="1048"/>
                    <a:pt x="289" y="878"/>
                  </a:cubicBezTo>
                  <a:cubicBezTo>
                    <a:pt x="289" y="786"/>
                    <a:pt x="315" y="707"/>
                    <a:pt x="354" y="629"/>
                  </a:cubicBezTo>
                  <a:cubicBezTo>
                    <a:pt x="407" y="563"/>
                    <a:pt x="485" y="511"/>
                    <a:pt x="577" y="511"/>
                  </a:cubicBezTo>
                  <a:close/>
                  <a:moveTo>
                    <a:pt x="773" y="1532"/>
                  </a:moveTo>
                  <a:cubicBezTo>
                    <a:pt x="865" y="1545"/>
                    <a:pt x="956" y="1585"/>
                    <a:pt x="1022" y="1663"/>
                  </a:cubicBezTo>
                  <a:cubicBezTo>
                    <a:pt x="1074" y="1729"/>
                    <a:pt x="1100" y="1820"/>
                    <a:pt x="1100" y="1912"/>
                  </a:cubicBezTo>
                  <a:cubicBezTo>
                    <a:pt x="1100" y="2017"/>
                    <a:pt x="1074" y="2108"/>
                    <a:pt x="1022" y="2187"/>
                  </a:cubicBezTo>
                  <a:cubicBezTo>
                    <a:pt x="956" y="2252"/>
                    <a:pt x="865" y="2292"/>
                    <a:pt x="773" y="2305"/>
                  </a:cubicBezTo>
                  <a:lnTo>
                    <a:pt x="773" y="1532"/>
                  </a:lnTo>
                  <a:close/>
                  <a:moveTo>
                    <a:pt x="577" y="0"/>
                  </a:moveTo>
                  <a:lnTo>
                    <a:pt x="577" y="288"/>
                  </a:lnTo>
                  <a:cubicBezTo>
                    <a:pt x="420" y="302"/>
                    <a:pt x="289" y="367"/>
                    <a:pt x="184" y="485"/>
                  </a:cubicBezTo>
                  <a:cubicBezTo>
                    <a:pt x="92" y="603"/>
                    <a:pt x="40" y="747"/>
                    <a:pt x="40" y="904"/>
                  </a:cubicBezTo>
                  <a:cubicBezTo>
                    <a:pt x="40" y="1048"/>
                    <a:pt x="79" y="1192"/>
                    <a:pt x="171" y="1297"/>
                  </a:cubicBezTo>
                  <a:cubicBezTo>
                    <a:pt x="276" y="1401"/>
                    <a:pt x="407" y="1467"/>
                    <a:pt x="551" y="1493"/>
                  </a:cubicBezTo>
                  <a:lnTo>
                    <a:pt x="577" y="1493"/>
                  </a:lnTo>
                  <a:lnTo>
                    <a:pt x="577" y="2305"/>
                  </a:lnTo>
                  <a:cubicBezTo>
                    <a:pt x="485" y="2292"/>
                    <a:pt x="407" y="2252"/>
                    <a:pt x="354" y="2174"/>
                  </a:cubicBezTo>
                  <a:cubicBezTo>
                    <a:pt x="289" y="2095"/>
                    <a:pt x="249" y="1990"/>
                    <a:pt x="249" y="1886"/>
                  </a:cubicBezTo>
                  <a:lnTo>
                    <a:pt x="1" y="1886"/>
                  </a:lnTo>
                  <a:cubicBezTo>
                    <a:pt x="1" y="2056"/>
                    <a:pt x="66" y="2213"/>
                    <a:pt x="171" y="2344"/>
                  </a:cubicBezTo>
                  <a:cubicBezTo>
                    <a:pt x="276" y="2449"/>
                    <a:pt x="420" y="2527"/>
                    <a:pt x="577" y="2527"/>
                  </a:cubicBezTo>
                  <a:lnTo>
                    <a:pt x="577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87" y="2449"/>
                    <a:pt x="1192" y="2344"/>
                  </a:cubicBezTo>
                  <a:cubicBezTo>
                    <a:pt x="1297" y="2213"/>
                    <a:pt x="1349" y="2056"/>
                    <a:pt x="1349" y="1899"/>
                  </a:cubicBezTo>
                  <a:cubicBezTo>
                    <a:pt x="1349" y="1755"/>
                    <a:pt x="1310" y="1611"/>
                    <a:pt x="1218" y="1493"/>
                  </a:cubicBezTo>
                  <a:cubicBezTo>
                    <a:pt x="1114" y="1388"/>
                    <a:pt x="983" y="1323"/>
                    <a:pt x="839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56" y="550"/>
                    <a:pt x="1048" y="681"/>
                    <a:pt x="1061" y="904"/>
                  </a:cubicBezTo>
                  <a:lnTo>
                    <a:pt x="1310" y="904"/>
                  </a:lnTo>
                  <a:cubicBezTo>
                    <a:pt x="1310" y="747"/>
                    <a:pt x="1258" y="590"/>
                    <a:pt x="1153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5294975" y="1779175"/>
              <a:ext cx="33725" cy="71050"/>
            </a:xfrm>
            <a:custGeom>
              <a:avLst/>
              <a:gdLst/>
              <a:ahLst/>
              <a:cxnLst/>
              <a:rect l="l" t="t" r="r" b="b"/>
              <a:pathLst>
                <a:path w="1349" h="2842" extrusionOk="0">
                  <a:moveTo>
                    <a:pt x="563" y="511"/>
                  </a:moveTo>
                  <a:lnTo>
                    <a:pt x="563" y="1231"/>
                  </a:lnTo>
                  <a:cubicBezTo>
                    <a:pt x="380" y="1218"/>
                    <a:pt x="262" y="1048"/>
                    <a:pt x="275" y="878"/>
                  </a:cubicBezTo>
                  <a:cubicBezTo>
                    <a:pt x="275" y="786"/>
                    <a:pt x="301" y="694"/>
                    <a:pt x="354" y="629"/>
                  </a:cubicBezTo>
                  <a:cubicBezTo>
                    <a:pt x="406" y="563"/>
                    <a:pt x="472" y="511"/>
                    <a:pt x="563" y="511"/>
                  </a:cubicBezTo>
                  <a:close/>
                  <a:moveTo>
                    <a:pt x="773" y="1532"/>
                  </a:moveTo>
                  <a:cubicBezTo>
                    <a:pt x="864" y="1545"/>
                    <a:pt x="943" y="1585"/>
                    <a:pt x="1008" y="1663"/>
                  </a:cubicBezTo>
                  <a:cubicBezTo>
                    <a:pt x="1061" y="1729"/>
                    <a:pt x="1100" y="1820"/>
                    <a:pt x="1087" y="1912"/>
                  </a:cubicBezTo>
                  <a:cubicBezTo>
                    <a:pt x="1087" y="2017"/>
                    <a:pt x="1061" y="2108"/>
                    <a:pt x="1008" y="2187"/>
                  </a:cubicBezTo>
                  <a:cubicBezTo>
                    <a:pt x="943" y="2252"/>
                    <a:pt x="864" y="2305"/>
                    <a:pt x="773" y="2305"/>
                  </a:cubicBezTo>
                  <a:lnTo>
                    <a:pt x="773" y="1532"/>
                  </a:lnTo>
                  <a:close/>
                  <a:moveTo>
                    <a:pt x="563" y="0"/>
                  </a:moveTo>
                  <a:lnTo>
                    <a:pt x="563" y="288"/>
                  </a:lnTo>
                  <a:cubicBezTo>
                    <a:pt x="419" y="302"/>
                    <a:pt x="275" y="367"/>
                    <a:pt x="184" y="485"/>
                  </a:cubicBezTo>
                  <a:cubicBezTo>
                    <a:pt x="79" y="603"/>
                    <a:pt x="26" y="747"/>
                    <a:pt x="26" y="904"/>
                  </a:cubicBezTo>
                  <a:cubicBezTo>
                    <a:pt x="26" y="1048"/>
                    <a:pt x="66" y="1192"/>
                    <a:pt x="157" y="1297"/>
                  </a:cubicBezTo>
                  <a:cubicBezTo>
                    <a:pt x="262" y="1401"/>
                    <a:pt x="393" y="1467"/>
                    <a:pt x="537" y="1493"/>
                  </a:cubicBezTo>
                  <a:lnTo>
                    <a:pt x="563" y="1493"/>
                  </a:lnTo>
                  <a:lnTo>
                    <a:pt x="563" y="2305"/>
                  </a:lnTo>
                  <a:cubicBezTo>
                    <a:pt x="472" y="2292"/>
                    <a:pt x="393" y="2252"/>
                    <a:pt x="341" y="2174"/>
                  </a:cubicBezTo>
                  <a:cubicBezTo>
                    <a:pt x="275" y="2095"/>
                    <a:pt x="249" y="1990"/>
                    <a:pt x="236" y="1886"/>
                  </a:cubicBezTo>
                  <a:lnTo>
                    <a:pt x="0" y="1886"/>
                  </a:lnTo>
                  <a:cubicBezTo>
                    <a:pt x="0" y="2056"/>
                    <a:pt x="53" y="2213"/>
                    <a:pt x="157" y="2344"/>
                  </a:cubicBezTo>
                  <a:cubicBezTo>
                    <a:pt x="262" y="2449"/>
                    <a:pt x="406" y="2527"/>
                    <a:pt x="563" y="2527"/>
                  </a:cubicBezTo>
                  <a:lnTo>
                    <a:pt x="563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74" y="2449"/>
                    <a:pt x="1192" y="2344"/>
                  </a:cubicBezTo>
                  <a:cubicBezTo>
                    <a:pt x="1296" y="2226"/>
                    <a:pt x="1349" y="2069"/>
                    <a:pt x="1336" y="1899"/>
                  </a:cubicBezTo>
                  <a:cubicBezTo>
                    <a:pt x="1349" y="1755"/>
                    <a:pt x="1296" y="1611"/>
                    <a:pt x="1205" y="1493"/>
                  </a:cubicBezTo>
                  <a:cubicBezTo>
                    <a:pt x="1100" y="1388"/>
                    <a:pt x="969" y="1323"/>
                    <a:pt x="825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43" y="550"/>
                    <a:pt x="1048" y="681"/>
                    <a:pt x="1061" y="904"/>
                  </a:cubicBezTo>
                  <a:lnTo>
                    <a:pt x="1309" y="904"/>
                  </a:lnTo>
                  <a:cubicBezTo>
                    <a:pt x="1296" y="747"/>
                    <a:pt x="1244" y="590"/>
                    <a:pt x="1139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0"/>
          <p:cNvGrpSpPr/>
          <p:nvPr/>
        </p:nvGrpSpPr>
        <p:grpSpPr>
          <a:xfrm rot="770040">
            <a:off x="597118" y="4066688"/>
            <a:ext cx="827134" cy="738801"/>
            <a:chOff x="6863400" y="3587200"/>
            <a:chExt cx="509650" cy="455250"/>
          </a:xfrm>
        </p:grpSpPr>
        <p:sp>
          <p:nvSpPr>
            <p:cNvPr id="1253" name="Google Shape;1253;p50"/>
            <p:cNvSpPr/>
            <p:nvPr/>
          </p:nvSpPr>
          <p:spPr>
            <a:xfrm>
              <a:off x="6867350" y="3587200"/>
              <a:ext cx="390500" cy="39050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6947525" y="3764600"/>
              <a:ext cx="27525" cy="203600"/>
            </a:xfrm>
            <a:custGeom>
              <a:avLst/>
              <a:gdLst/>
              <a:ahLst/>
              <a:cxnLst/>
              <a:rect l="l" t="t" r="r" b="b"/>
              <a:pathLst>
                <a:path w="1101" h="8144" extrusionOk="0">
                  <a:moveTo>
                    <a:pt x="210" y="0"/>
                  </a:moveTo>
                  <a:lnTo>
                    <a:pt x="1" y="27"/>
                  </a:lnTo>
                  <a:lnTo>
                    <a:pt x="891" y="8144"/>
                  </a:lnTo>
                  <a:lnTo>
                    <a:pt x="1100" y="813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7008725" y="3675250"/>
              <a:ext cx="364325" cy="298525"/>
            </a:xfrm>
            <a:custGeom>
              <a:avLst/>
              <a:gdLst/>
              <a:ahLst/>
              <a:cxnLst/>
              <a:rect l="l" t="t" r="r" b="b"/>
              <a:pathLst>
                <a:path w="14573" h="11941" extrusionOk="0">
                  <a:moveTo>
                    <a:pt x="12059" y="0"/>
                  </a:moveTo>
                  <a:cubicBezTo>
                    <a:pt x="11064" y="0"/>
                    <a:pt x="10200" y="812"/>
                    <a:pt x="10016" y="1938"/>
                  </a:cubicBezTo>
                  <a:lnTo>
                    <a:pt x="8498" y="10971"/>
                  </a:lnTo>
                  <a:cubicBezTo>
                    <a:pt x="8472" y="11273"/>
                    <a:pt x="8236" y="11495"/>
                    <a:pt x="7948" y="11521"/>
                  </a:cubicBezTo>
                  <a:lnTo>
                    <a:pt x="1" y="11521"/>
                  </a:lnTo>
                  <a:lnTo>
                    <a:pt x="1" y="11940"/>
                  </a:lnTo>
                  <a:lnTo>
                    <a:pt x="7948" y="11940"/>
                  </a:lnTo>
                  <a:cubicBezTo>
                    <a:pt x="8445" y="11914"/>
                    <a:pt x="8851" y="11534"/>
                    <a:pt x="8917" y="11050"/>
                  </a:cubicBezTo>
                  <a:lnTo>
                    <a:pt x="10435" y="2016"/>
                  </a:lnTo>
                  <a:cubicBezTo>
                    <a:pt x="10579" y="1087"/>
                    <a:pt x="11273" y="419"/>
                    <a:pt x="12072" y="419"/>
                  </a:cubicBezTo>
                  <a:lnTo>
                    <a:pt x="14573" y="419"/>
                  </a:lnTo>
                  <a:lnTo>
                    <a:pt x="14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6863400" y="3760350"/>
              <a:ext cx="408175" cy="213425"/>
            </a:xfrm>
            <a:custGeom>
              <a:avLst/>
              <a:gdLst/>
              <a:ahLst/>
              <a:cxnLst/>
              <a:rect l="l" t="t" r="r" b="b"/>
              <a:pathLst>
                <a:path w="16327" h="8537" extrusionOk="0">
                  <a:moveTo>
                    <a:pt x="1088" y="0"/>
                  </a:moveTo>
                  <a:cubicBezTo>
                    <a:pt x="773" y="0"/>
                    <a:pt x="498" y="144"/>
                    <a:pt x="315" y="393"/>
                  </a:cubicBezTo>
                  <a:cubicBezTo>
                    <a:pt x="80" y="707"/>
                    <a:pt x="1" y="1113"/>
                    <a:pt x="106" y="1493"/>
                  </a:cubicBezTo>
                  <a:lnTo>
                    <a:pt x="1703" y="7698"/>
                  </a:lnTo>
                  <a:cubicBezTo>
                    <a:pt x="1808" y="8170"/>
                    <a:pt x="2214" y="8510"/>
                    <a:pt x="2685" y="8536"/>
                  </a:cubicBezTo>
                  <a:lnTo>
                    <a:pt x="5814" y="8536"/>
                  </a:lnTo>
                  <a:lnTo>
                    <a:pt x="5814" y="8117"/>
                  </a:lnTo>
                  <a:lnTo>
                    <a:pt x="2698" y="8117"/>
                  </a:lnTo>
                  <a:cubicBezTo>
                    <a:pt x="2397" y="8104"/>
                    <a:pt x="2161" y="7882"/>
                    <a:pt x="2109" y="7594"/>
                  </a:cubicBezTo>
                  <a:lnTo>
                    <a:pt x="498" y="1388"/>
                  </a:lnTo>
                  <a:cubicBezTo>
                    <a:pt x="433" y="1126"/>
                    <a:pt x="485" y="851"/>
                    <a:pt x="643" y="642"/>
                  </a:cubicBezTo>
                  <a:cubicBezTo>
                    <a:pt x="747" y="498"/>
                    <a:pt x="917" y="406"/>
                    <a:pt x="1088" y="406"/>
                  </a:cubicBezTo>
                  <a:lnTo>
                    <a:pt x="16327" y="406"/>
                  </a:lnTo>
                  <a:lnTo>
                    <a:pt x="16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7109550" y="3971775"/>
              <a:ext cx="82725" cy="70675"/>
            </a:xfrm>
            <a:custGeom>
              <a:avLst/>
              <a:gdLst/>
              <a:ahLst/>
              <a:cxnLst/>
              <a:rect l="l" t="t" r="r" b="b"/>
              <a:pathLst>
                <a:path w="3309" h="2827" extrusionOk="0">
                  <a:moveTo>
                    <a:pt x="1443" y="1"/>
                  </a:moveTo>
                  <a:cubicBezTo>
                    <a:pt x="1438" y="1"/>
                    <a:pt x="1433" y="1"/>
                    <a:pt x="1427" y="1"/>
                  </a:cubicBezTo>
                  <a:cubicBezTo>
                    <a:pt x="642" y="1"/>
                    <a:pt x="0" y="629"/>
                    <a:pt x="0" y="1415"/>
                  </a:cubicBezTo>
                  <a:cubicBezTo>
                    <a:pt x="0" y="2264"/>
                    <a:pt x="701" y="2827"/>
                    <a:pt x="1429" y="2827"/>
                  </a:cubicBezTo>
                  <a:cubicBezTo>
                    <a:pt x="1778" y="2827"/>
                    <a:pt x="2134" y="2698"/>
                    <a:pt x="2422" y="2410"/>
                  </a:cubicBezTo>
                  <a:cubicBezTo>
                    <a:pt x="3309" y="1523"/>
                    <a:pt x="2690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6944250" y="3971775"/>
              <a:ext cx="82850" cy="70675"/>
            </a:xfrm>
            <a:custGeom>
              <a:avLst/>
              <a:gdLst/>
              <a:ahLst/>
              <a:cxnLst/>
              <a:rect l="l" t="t" r="r" b="b"/>
              <a:pathLst>
                <a:path w="3314" h="2827" extrusionOk="0">
                  <a:moveTo>
                    <a:pt x="1415" y="1"/>
                  </a:moveTo>
                  <a:cubicBezTo>
                    <a:pt x="642" y="1"/>
                    <a:pt x="1" y="629"/>
                    <a:pt x="1" y="1415"/>
                  </a:cubicBezTo>
                  <a:cubicBezTo>
                    <a:pt x="1" y="2264"/>
                    <a:pt x="701" y="2827"/>
                    <a:pt x="1430" y="2827"/>
                  </a:cubicBezTo>
                  <a:cubicBezTo>
                    <a:pt x="1779" y="2827"/>
                    <a:pt x="2135" y="2698"/>
                    <a:pt x="2423" y="2410"/>
                  </a:cubicBezTo>
                  <a:cubicBezTo>
                    <a:pt x="3313" y="1519"/>
                    <a:pt x="268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7036550" y="3765575"/>
              <a:ext cx="7225" cy="202950"/>
            </a:xfrm>
            <a:custGeom>
              <a:avLst/>
              <a:gdLst/>
              <a:ahLst/>
              <a:cxnLst/>
              <a:rect l="l" t="t" r="r" b="b"/>
              <a:pathLst>
                <a:path w="289" h="8118" extrusionOk="0">
                  <a:moveTo>
                    <a:pt x="1" y="1"/>
                  </a:moveTo>
                  <a:lnTo>
                    <a:pt x="79" y="8118"/>
                  </a:lnTo>
                  <a:lnTo>
                    <a:pt x="289" y="81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7107575" y="3765250"/>
              <a:ext cx="19350" cy="203600"/>
            </a:xfrm>
            <a:custGeom>
              <a:avLst/>
              <a:gdLst/>
              <a:ahLst/>
              <a:cxnLst/>
              <a:rect l="l" t="t" r="r" b="b"/>
              <a:pathLst>
                <a:path w="774" h="8144" extrusionOk="0">
                  <a:moveTo>
                    <a:pt x="564" y="1"/>
                  </a:moveTo>
                  <a:lnTo>
                    <a:pt x="1" y="8131"/>
                  </a:lnTo>
                  <a:lnTo>
                    <a:pt x="210" y="8144"/>
                  </a:lnTo>
                  <a:lnTo>
                    <a:pt x="773" y="1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7179925" y="3760350"/>
              <a:ext cx="31425" cy="203925"/>
            </a:xfrm>
            <a:custGeom>
              <a:avLst/>
              <a:gdLst/>
              <a:ahLst/>
              <a:cxnLst/>
              <a:rect l="l" t="t" r="r" b="b"/>
              <a:pathLst>
                <a:path w="1257" h="8157" extrusionOk="0">
                  <a:moveTo>
                    <a:pt x="1048" y="0"/>
                  </a:moveTo>
                  <a:lnTo>
                    <a:pt x="0" y="8130"/>
                  </a:lnTo>
                  <a:lnTo>
                    <a:pt x="197" y="8157"/>
                  </a:lnTo>
                  <a:lnTo>
                    <a:pt x="1257" y="26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6899750" y="3905000"/>
              <a:ext cx="333875" cy="4950"/>
            </a:xfrm>
            <a:custGeom>
              <a:avLst/>
              <a:gdLst/>
              <a:ahLst/>
              <a:cxnLst/>
              <a:rect l="l" t="t" r="r" b="b"/>
              <a:pathLst>
                <a:path w="13355" h="198" extrusionOk="0">
                  <a:moveTo>
                    <a:pt x="0" y="1"/>
                  </a:moveTo>
                  <a:lnTo>
                    <a:pt x="0" y="197"/>
                  </a:lnTo>
                  <a:lnTo>
                    <a:pt x="13354" y="197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6883050" y="3833975"/>
              <a:ext cx="363325" cy="5275"/>
            </a:xfrm>
            <a:custGeom>
              <a:avLst/>
              <a:gdLst/>
              <a:ahLst/>
              <a:cxnLst/>
              <a:rect l="l" t="t" r="r" b="b"/>
              <a:pathLst>
                <a:path w="14533" h="211" extrusionOk="0">
                  <a:moveTo>
                    <a:pt x="1" y="1"/>
                  </a:moveTo>
                  <a:lnTo>
                    <a:pt x="1" y="210"/>
                  </a:lnTo>
                  <a:lnTo>
                    <a:pt x="14533" y="210"/>
                  </a:lnTo>
                  <a:lnTo>
                    <a:pt x="14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620997" y="1826189"/>
            <a:ext cx="4755263" cy="1582810"/>
            <a:chOff x="955840" y="1587056"/>
            <a:chExt cx="4755263" cy="1582810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7BA6E1BA-0472-F411-E48D-4C5BC20D96E8}"/>
                </a:ext>
              </a:extLst>
            </p:cNvPr>
            <p:cNvGrpSpPr/>
            <p:nvPr/>
          </p:nvGrpSpPr>
          <p:grpSpPr>
            <a:xfrm>
              <a:off x="955840" y="1587056"/>
              <a:ext cx="4705607" cy="372584"/>
              <a:chOff x="3006671" y="1328135"/>
              <a:chExt cx="5234785" cy="372584"/>
            </a:xfrm>
          </p:grpSpPr>
          <p:grpSp>
            <p:nvGrpSpPr>
              <p:cNvPr id="27" name="Google Shape;3243;p80">
                <a:extLst>
                  <a:ext uri="{FF2B5EF4-FFF2-40B4-BE49-F238E27FC236}">
                    <a16:creationId xmlns="" xmlns:a16="http://schemas.microsoft.com/office/drawing/2014/main" id="{9A48008C-650D-8D0A-A7E8-11933183C492}"/>
                  </a:ext>
                </a:extLst>
              </p:cNvPr>
              <p:cNvGrpSpPr/>
              <p:nvPr/>
            </p:nvGrpSpPr>
            <p:grpSpPr>
              <a:xfrm>
                <a:off x="3006671" y="1328135"/>
                <a:ext cx="2836190" cy="372584"/>
                <a:chOff x="4411969" y="3131458"/>
                <a:chExt cx="710520" cy="117398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28" name="Google Shape;3244;p80">
                  <a:extLst>
                    <a:ext uri="{FF2B5EF4-FFF2-40B4-BE49-F238E27FC236}">
                      <a16:creationId xmlns="" xmlns:a16="http://schemas.microsoft.com/office/drawing/2014/main" id="{299A396F-F011-5524-905E-A4467A8AF750}"/>
                    </a:ext>
                  </a:extLst>
                </p:cNvPr>
                <p:cNvSpPr/>
                <p:nvPr/>
              </p:nvSpPr>
              <p:spPr>
                <a:xfrm>
                  <a:off x="4411969" y="3131458"/>
                  <a:ext cx="710520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15537" y="2600"/>
                      </a:lnTo>
                      <a:cubicBezTo>
                        <a:pt x="15646" y="2600"/>
                        <a:pt x="15735" y="2510"/>
                        <a:pt x="15735" y="2400"/>
                      </a:cubicBezTo>
                      <a:lnTo>
                        <a:pt x="15735" y="201"/>
                      </a:lnTo>
                      <a:cubicBezTo>
                        <a:pt x="15735" y="90"/>
                        <a:pt x="15646" y="1"/>
                        <a:pt x="1553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/>
                </a:p>
              </p:txBody>
            </p:sp>
            <p:sp>
              <p:nvSpPr>
                <p:cNvPr id="29" name="Google Shape;3245;p80">
                  <a:extLst>
                    <a:ext uri="{FF2B5EF4-FFF2-40B4-BE49-F238E27FC236}">
                      <a16:creationId xmlns="" xmlns:a16="http://schemas.microsoft.com/office/drawing/2014/main" id="{35AD834A-5867-BA72-51D3-9FFD03F5E420}"/>
                    </a:ext>
                  </a:extLst>
                </p:cNvPr>
                <p:cNvSpPr/>
                <p:nvPr/>
              </p:nvSpPr>
              <p:spPr>
                <a:xfrm>
                  <a:off x="4411970" y="3131459"/>
                  <a:ext cx="168012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3721" y="2600"/>
                      </a:lnTo>
                      <a:lnTo>
                        <a:pt x="2925" y="1693"/>
                      </a:lnTo>
                      <a:lnTo>
                        <a:pt x="2925" y="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E0C94E1D-8F44-8E88-F380-2539C7975F28}"/>
                  </a:ext>
                </a:extLst>
              </p:cNvPr>
              <p:cNvSpPr txBox="1"/>
              <p:nvPr/>
            </p:nvSpPr>
            <p:spPr>
              <a:xfrm>
                <a:off x="3669456" y="1363564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/>
                  <a:t>Logistic Regression</a:t>
                </a:r>
                <a:endParaRPr lang="en-ID" sz="1400" b="1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34792AA1-9E1C-68D4-91DD-A94F3890E60D}"/>
                </a:ext>
              </a:extLst>
            </p:cNvPr>
            <p:cNvGrpSpPr/>
            <p:nvPr/>
          </p:nvGrpSpPr>
          <p:grpSpPr>
            <a:xfrm>
              <a:off x="955840" y="1993268"/>
              <a:ext cx="4721605" cy="372584"/>
              <a:chOff x="3006671" y="1328135"/>
              <a:chExt cx="5252582" cy="372584"/>
            </a:xfrm>
          </p:grpSpPr>
          <p:grpSp>
            <p:nvGrpSpPr>
              <p:cNvPr id="34" name="Google Shape;3243;p80">
                <a:extLst>
                  <a:ext uri="{FF2B5EF4-FFF2-40B4-BE49-F238E27FC236}">
                    <a16:creationId xmlns="" xmlns:a16="http://schemas.microsoft.com/office/drawing/2014/main" id="{7563B075-779D-17DC-3E5A-BDA3C0FD2823}"/>
                  </a:ext>
                </a:extLst>
              </p:cNvPr>
              <p:cNvGrpSpPr/>
              <p:nvPr/>
            </p:nvGrpSpPr>
            <p:grpSpPr>
              <a:xfrm>
                <a:off x="3006671" y="1328135"/>
                <a:ext cx="2836190" cy="372584"/>
                <a:chOff x="4411969" y="3131458"/>
                <a:chExt cx="710520" cy="117398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36" name="Google Shape;3244;p80">
                  <a:extLst>
                    <a:ext uri="{FF2B5EF4-FFF2-40B4-BE49-F238E27FC236}">
                      <a16:creationId xmlns="" xmlns:a16="http://schemas.microsoft.com/office/drawing/2014/main" id="{9FAB74CA-4890-42EE-1165-08DACCBEE9E5}"/>
                    </a:ext>
                  </a:extLst>
                </p:cNvPr>
                <p:cNvSpPr/>
                <p:nvPr/>
              </p:nvSpPr>
              <p:spPr>
                <a:xfrm>
                  <a:off x="4411969" y="3131458"/>
                  <a:ext cx="710520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15537" y="2600"/>
                      </a:lnTo>
                      <a:cubicBezTo>
                        <a:pt x="15646" y="2600"/>
                        <a:pt x="15735" y="2510"/>
                        <a:pt x="15735" y="2400"/>
                      </a:cubicBezTo>
                      <a:lnTo>
                        <a:pt x="15735" y="201"/>
                      </a:lnTo>
                      <a:cubicBezTo>
                        <a:pt x="15735" y="90"/>
                        <a:pt x="15646" y="1"/>
                        <a:pt x="1553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/>
                </a:p>
              </p:txBody>
            </p:sp>
            <p:sp>
              <p:nvSpPr>
                <p:cNvPr id="37" name="Google Shape;3245;p80">
                  <a:extLst>
                    <a:ext uri="{FF2B5EF4-FFF2-40B4-BE49-F238E27FC236}">
                      <a16:creationId xmlns="" xmlns:a16="http://schemas.microsoft.com/office/drawing/2014/main" id="{07C020AC-8947-FFFF-3638-505BEC2DD9EB}"/>
                    </a:ext>
                  </a:extLst>
                </p:cNvPr>
                <p:cNvSpPr/>
                <p:nvPr/>
              </p:nvSpPr>
              <p:spPr>
                <a:xfrm>
                  <a:off x="4411970" y="3131459"/>
                  <a:ext cx="168012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3721" y="2600"/>
                      </a:lnTo>
                      <a:lnTo>
                        <a:pt x="2925" y="1693"/>
                      </a:lnTo>
                      <a:lnTo>
                        <a:pt x="2925" y="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89991C28-8E37-6CEC-190F-B32D5FFF89AF}"/>
                  </a:ext>
                </a:extLst>
              </p:cNvPr>
              <p:cNvSpPr txBox="1"/>
              <p:nvPr/>
            </p:nvSpPr>
            <p:spPr>
              <a:xfrm>
                <a:off x="3687253" y="1364292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/>
                  <a:t>Decision Tree</a:t>
                </a:r>
                <a:endParaRPr lang="en-ID" sz="1400" b="1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551DA26E-E703-C4F2-8FF6-FEC75CA61B00}"/>
                </a:ext>
              </a:extLst>
            </p:cNvPr>
            <p:cNvGrpSpPr/>
            <p:nvPr/>
          </p:nvGrpSpPr>
          <p:grpSpPr>
            <a:xfrm>
              <a:off x="955840" y="2393131"/>
              <a:ext cx="4755263" cy="372584"/>
              <a:chOff x="3006671" y="1328132"/>
              <a:chExt cx="5290025" cy="372584"/>
            </a:xfrm>
          </p:grpSpPr>
          <p:grpSp>
            <p:nvGrpSpPr>
              <p:cNvPr id="39" name="Google Shape;3243;p80">
                <a:extLst>
                  <a:ext uri="{FF2B5EF4-FFF2-40B4-BE49-F238E27FC236}">
                    <a16:creationId xmlns="" xmlns:a16="http://schemas.microsoft.com/office/drawing/2014/main" id="{AD8A3A00-1603-989F-9ADF-D4527E901740}"/>
                  </a:ext>
                </a:extLst>
              </p:cNvPr>
              <p:cNvGrpSpPr/>
              <p:nvPr/>
            </p:nvGrpSpPr>
            <p:grpSpPr>
              <a:xfrm>
                <a:off x="3006671" y="1328132"/>
                <a:ext cx="2836190" cy="372584"/>
                <a:chOff x="4411969" y="3131457"/>
                <a:chExt cx="710520" cy="117398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1" name="Google Shape;3244;p80">
                  <a:extLst>
                    <a:ext uri="{FF2B5EF4-FFF2-40B4-BE49-F238E27FC236}">
                      <a16:creationId xmlns="" xmlns:a16="http://schemas.microsoft.com/office/drawing/2014/main" id="{DD9987AE-04CC-2425-88B7-05327D323FB4}"/>
                    </a:ext>
                  </a:extLst>
                </p:cNvPr>
                <p:cNvSpPr/>
                <p:nvPr/>
              </p:nvSpPr>
              <p:spPr>
                <a:xfrm>
                  <a:off x="4411969" y="3131458"/>
                  <a:ext cx="710520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15537" y="2600"/>
                      </a:lnTo>
                      <a:cubicBezTo>
                        <a:pt x="15646" y="2600"/>
                        <a:pt x="15735" y="2510"/>
                        <a:pt x="15735" y="2400"/>
                      </a:cubicBezTo>
                      <a:lnTo>
                        <a:pt x="15735" y="201"/>
                      </a:lnTo>
                      <a:cubicBezTo>
                        <a:pt x="15735" y="90"/>
                        <a:pt x="15646" y="1"/>
                        <a:pt x="1553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/>
                </a:p>
              </p:txBody>
            </p:sp>
            <p:sp>
              <p:nvSpPr>
                <p:cNvPr id="42" name="Google Shape;3245;p80">
                  <a:extLst>
                    <a:ext uri="{FF2B5EF4-FFF2-40B4-BE49-F238E27FC236}">
                      <a16:creationId xmlns="" xmlns:a16="http://schemas.microsoft.com/office/drawing/2014/main" id="{77037DC1-C34B-0B87-D196-3313E63A7A06}"/>
                    </a:ext>
                  </a:extLst>
                </p:cNvPr>
                <p:cNvSpPr/>
                <p:nvPr/>
              </p:nvSpPr>
              <p:spPr>
                <a:xfrm>
                  <a:off x="4411970" y="3131457"/>
                  <a:ext cx="168012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3721" y="2600"/>
                      </a:lnTo>
                      <a:lnTo>
                        <a:pt x="2925" y="1693"/>
                      </a:lnTo>
                      <a:lnTo>
                        <a:pt x="2925" y="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71F6BA3B-18B5-C74C-5F01-BF8BF9F7726A}"/>
                  </a:ext>
                </a:extLst>
              </p:cNvPr>
              <p:cNvSpPr txBox="1"/>
              <p:nvPr/>
            </p:nvSpPr>
            <p:spPr>
              <a:xfrm>
                <a:off x="3724696" y="1353580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/>
                  <a:t>Random Forest</a:t>
                </a:r>
                <a:endParaRPr lang="en-ID" sz="1400" b="1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A6B8092B-ABEC-F13E-4ED1-DB6A7C2024E7}"/>
                </a:ext>
              </a:extLst>
            </p:cNvPr>
            <p:cNvGrpSpPr/>
            <p:nvPr/>
          </p:nvGrpSpPr>
          <p:grpSpPr>
            <a:xfrm>
              <a:off x="955840" y="2797272"/>
              <a:ext cx="2549482" cy="372594"/>
              <a:chOff x="3006671" y="1328138"/>
              <a:chExt cx="2836190" cy="372594"/>
            </a:xfrm>
          </p:grpSpPr>
          <p:grpSp>
            <p:nvGrpSpPr>
              <p:cNvPr id="44" name="Google Shape;3243;p80">
                <a:extLst>
                  <a:ext uri="{FF2B5EF4-FFF2-40B4-BE49-F238E27FC236}">
                    <a16:creationId xmlns="" xmlns:a16="http://schemas.microsoft.com/office/drawing/2014/main" id="{BD272E52-FDC9-7C9A-5E11-DB44B0C8CCA1}"/>
                  </a:ext>
                </a:extLst>
              </p:cNvPr>
              <p:cNvGrpSpPr/>
              <p:nvPr/>
            </p:nvGrpSpPr>
            <p:grpSpPr>
              <a:xfrm>
                <a:off x="3006671" y="1328138"/>
                <a:ext cx="2836190" cy="372594"/>
                <a:chOff x="4411969" y="3131455"/>
                <a:chExt cx="710520" cy="11740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6" name="Google Shape;3244;p80">
                  <a:extLst>
                    <a:ext uri="{FF2B5EF4-FFF2-40B4-BE49-F238E27FC236}">
                      <a16:creationId xmlns="" xmlns:a16="http://schemas.microsoft.com/office/drawing/2014/main" id="{F2B287D4-7E33-E1CE-442D-73B0D26B382E}"/>
                    </a:ext>
                  </a:extLst>
                </p:cNvPr>
                <p:cNvSpPr/>
                <p:nvPr/>
              </p:nvSpPr>
              <p:spPr>
                <a:xfrm>
                  <a:off x="4411969" y="3131455"/>
                  <a:ext cx="710520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15537" y="2600"/>
                      </a:lnTo>
                      <a:cubicBezTo>
                        <a:pt x="15646" y="2600"/>
                        <a:pt x="15735" y="2510"/>
                        <a:pt x="15735" y="2400"/>
                      </a:cubicBezTo>
                      <a:lnTo>
                        <a:pt x="15735" y="201"/>
                      </a:lnTo>
                      <a:cubicBezTo>
                        <a:pt x="15735" y="90"/>
                        <a:pt x="15646" y="1"/>
                        <a:pt x="1553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/>
                </a:p>
              </p:txBody>
            </p:sp>
            <p:sp>
              <p:nvSpPr>
                <p:cNvPr id="47" name="Google Shape;3245;p80">
                  <a:extLst>
                    <a:ext uri="{FF2B5EF4-FFF2-40B4-BE49-F238E27FC236}">
                      <a16:creationId xmlns="" xmlns:a16="http://schemas.microsoft.com/office/drawing/2014/main" id="{2C270FDB-8C48-81A5-B07E-46FC837757E4}"/>
                    </a:ext>
                  </a:extLst>
                </p:cNvPr>
                <p:cNvSpPr/>
                <p:nvPr/>
              </p:nvSpPr>
              <p:spPr>
                <a:xfrm>
                  <a:off x="4411970" y="3131459"/>
                  <a:ext cx="168012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3721" y="2600"/>
                      </a:lnTo>
                      <a:lnTo>
                        <a:pt x="2925" y="1693"/>
                      </a:lnTo>
                      <a:lnTo>
                        <a:pt x="2925" y="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5F3A3440-1427-6F75-9E05-B8A6C8B8ECB5}"/>
                  </a:ext>
                </a:extLst>
              </p:cNvPr>
              <p:cNvSpPr txBox="1"/>
              <p:nvPr/>
            </p:nvSpPr>
            <p:spPr>
              <a:xfrm>
                <a:off x="3724696" y="1342871"/>
                <a:ext cx="19428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/>
                  <a:t>KNN</a:t>
                </a:r>
                <a:endParaRPr lang="en-ID" sz="14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4677898" y="1815712"/>
            <a:ext cx="4761509" cy="1585959"/>
            <a:chOff x="3246896" y="2847745"/>
            <a:chExt cx="4761509" cy="1585959"/>
          </a:xfrm>
        </p:grpSpPr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023A30CD-051A-9B02-D651-20A7B44F3E51}"/>
                </a:ext>
              </a:extLst>
            </p:cNvPr>
            <p:cNvGrpSpPr/>
            <p:nvPr/>
          </p:nvGrpSpPr>
          <p:grpSpPr>
            <a:xfrm>
              <a:off x="3253142" y="2847745"/>
              <a:ext cx="2542404" cy="372584"/>
              <a:chOff x="3006671" y="1328135"/>
              <a:chExt cx="2836190" cy="372584"/>
            </a:xfrm>
          </p:grpSpPr>
          <p:grpSp>
            <p:nvGrpSpPr>
              <p:cNvPr id="49" name="Google Shape;3243;p80">
                <a:extLst>
                  <a:ext uri="{FF2B5EF4-FFF2-40B4-BE49-F238E27FC236}">
                    <a16:creationId xmlns="" xmlns:a16="http://schemas.microsoft.com/office/drawing/2014/main" id="{3AB48254-C2B7-C53B-4C1F-EFD0BE84BA89}"/>
                  </a:ext>
                </a:extLst>
              </p:cNvPr>
              <p:cNvGrpSpPr/>
              <p:nvPr/>
            </p:nvGrpSpPr>
            <p:grpSpPr>
              <a:xfrm>
                <a:off x="3006671" y="1328135"/>
                <a:ext cx="2836190" cy="372584"/>
                <a:chOff x="4411969" y="3131458"/>
                <a:chExt cx="710520" cy="117398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51" name="Google Shape;3244;p80">
                  <a:extLst>
                    <a:ext uri="{FF2B5EF4-FFF2-40B4-BE49-F238E27FC236}">
                      <a16:creationId xmlns="" xmlns:a16="http://schemas.microsoft.com/office/drawing/2014/main" id="{B86D5C63-6616-71D3-F7B5-9F8A0CD6ECD5}"/>
                    </a:ext>
                  </a:extLst>
                </p:cNvPr>
                <p:cNvSpPr/>
                <p:nvPr/>
              </p:nvSpPr>
              <p:spPr>
                <a:xfrm>
                  <a:off x="4411969" y="3131458"/>
                  <a:ext cx="710520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15537" y="2600"/>
                      </a:lnTo>
                      <a:cubicBezTo>
                        <a:pt x="15646" y="2600"/>
                        <a:pt x="15735" y="2510"/>
                        <a:pt x="15735" y="2400"/>
                      </a:cubicBezTo>
                      <a:lnTo>
                        <a:pt x="15735" y="201"/>
                      </a:lnTo>
                      <a:cubicBezTo>
                        <a:pt x="15735" y="90"/>
                        <a:pt x="15646" y="1"/>
                        <a:pt x="1553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/>
                </a:p>
              </p:txBody>
            </p:sp>
            <p:sp>
              <p:nvSpPr>
                <p:cNvPr id="52" name="Google Shape;3245;p80">
                  <a:extLst>
                    <a:ext uri="{FF2B5EF4-FFF2-40B4-BE49-F238E27FC236}">
                      <a16:creationId xmlns="" xmlns:a16="http://schemas.microsoft.com/office/drawing/2014/main" id="{91A23C2B-46B2-DE16-9FB3-32E76A7D89B5}"/>
                    </a:ext>
                  </a:extLst>
                </p:cNvPr>
                <p:cNvSpPr/>
                <p:nvPr/>
              </p:nvSpPr>
              <p:spPr>
                <a:xfrm>
                  <a:off x="4411970" y="3131459"/>
                  <a:ext cx="168012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3721" y="2600"/>
                      </a:lnTo>
                      <a:lnTo>
                        <a:pt x="2925" y="1693"/>
                      </a:lnTo>
                      <a:lnTo>
                        <a:pt x="2925" y="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CE6CBE3E-40C5-6A2E-2018-155E89E7BF40}"/>
                  </a:ext>
                </a:extLst>
              </p:cNvPr>
              <p:cNvSpPr txBox="1"/>
              <p:nvPr/>
            </p:nvSpPr>
            <p:spPr>
              <a:xfrm>
                <a:off x="3716821" y="1357147"/>
                <a:ext cx="18920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/>
                  <a:t>SVC</a:t>
                </a:r>
                <a:endParaRPr lang="en-ID" sz="1400" b="1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02EDC1FD-CBEC-9B9E-A58F-0D8F5C0FE860}"/>
                </a:ext>
              </a:extLst>
            </p:cNvPr>
            <p:cNvGrpSpPr/>
            <p:nvPr/>
          </p:nvGrpSpPr>
          <p:grpSpPr>
            <a:xfrm>
              <a:off x="3253142" y="3257740"/>
              <a:ext cx="4755263" cy="372614"/>
              <a:chOff x="3006671" y="1328092"/>
              <a:chExt cx="5290025" cy="372614"/>
            </a:xfrm>
          </p:grpSpPr>
          <p:grpSp>
            <p:nvGrpSpPr>
              <p:cNvPr id="54" name="Google Shape;3243;p80">
                <a:extLst>
                  <a:ext uri="{FF2B5EF4-FFF2-40B4-BE49-F238E27FC236}">
                    <a16:creationId xmlns="" xmlns:a16="http://schemas.microsoft.com/office/drawing/2014/main" id="{DCB24E23-A845-E60B-9138-D18CE4618D61}"/>
                  </a:ext>
                </a:extLst>
              </p:cNvPr>
              <p:cNvGrpSpPr/>
              <p:nvPr/>
            </p:nvGrpSpPr>
            <p:grpSpPr>
              <a:xfrm>
                <a:off x="3006671" y="1328092"/>
                <a:ext cx="2836190" cy="372614"/>
                <a:chOff x="4411969" y="3131459"/>
                <a:chExt cx="710520" cy="117408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56" name="Google Shape;3244;p80">
                  <a:extLst>
                    <a:ext uri="{FF2B5EF4-FFF2-40B4-BE49-F238E27FC236}">
                      <a16:creationId xmlns="" xmlns:a16="http://schemas.microsoft.com/office/drawing/2014/main" id="{F8E6ECC2-B88D-0824-434B-15ABFDC7A36A}"/>
                    </a:ext>
                  </a:extLst>
                </p:cNvPr>
                <p:cNvSpPr/>
                <p:nvPr/>
              </p:nvSpPr>
              <p:spPr>
                <a:xfrm>
                  <a:off x="4411969" y="3131470"/>
                  <a:ext cx="710520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15537" y="2600"/>
                      </a:lnTo>
                      <a:cubicBezTo>
                        <a:pt x="15646" y="2600"/>
                        <a:pt x="15735" y="2510"/>
                        <a:pt x="15735" y="2400"/>
                      </a:cubicBezTo>
                      <a:lnTo>
                        <a:pt x="15735" y="201"/>
                      </a:lnTo>
                      <a:cubicBezTo>
                        <a:pt x="15735" y="90"/>
                        <a:pt x="15646" y="1"/>
                        <a:pt x="1553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/>
                </a:p>
              </p:txBody>
            </p:sp>
            <p:sp>
              <p:nvSpPr>
                <p:cNvPr id="57" name="Google Shape;3245;p80">
                  <a:extLst>
                    <a:ext uri="{FF2B5EF4-FFF2-40B4-BE49-F238E27FC236}">
                      <a16:creationId xmlns="" xmlns:a16="http://schemas.microsoft.com/office/drawing/2014/main" id="{A18C685E-12F8-B5A0-5905-54B53126E396}"/>
                    </a:ext>
                  </a:extLst>
                </p:cNvPr>
                <p:cNvSpPr/>
                <p:nvPr/>
              </p:nvSpPr>
              <p:spPr>
                <a:xfrm>
                  <a:off x="4411970" y="3131459"/>
                  <a:ext cx="168012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3721" y="2600"/>
                      </a:lnTo>
                      <a:lnTo>
                        <a:pt x="2925" y="1693"/>
                      </a:lnTo>
                      <a:lnTo>
                        <a:pt x="2925" y="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85A511C3-0980-15CB-1C2C-7DF34339BEFA}"/>
                  </a:ext>
                </a:extLst>
              </p:cNvPr>
              <p:cNvSpPr txBox="1"/>
              <p:nvPr/>
            </p:nvSpPr>
            <p:spPr>
              <a:xfrm>
                <a:off x="3724696" y="1364982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/>
                  <a:t>Ada Boost</a:t>
                </a:r>
                <a:endParaRPr lang="en-ID" sz="1400" b="1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69CC46DB-AAD7-D148-1B30-39BAB9F6621F}"/>
                </a:ext>
              </a:extLst>
            </p:cNvPr>
            <p:cNvGrpSpPr/>
            <p:nvPr/>
          </p:nvGrpSpPr>
          <p:grpSpPr>
            <a:xfrm>
              <a:off x="3253143" y="3654780"/>
              <a:ext cx="4721604" cy="372584"/>
              <a:chOff x="3006671" y="1328135"/>
              <a:chExt cx="5252581" cy="372584"/>
            </a:xfrm>
          </p:grpSpPr>
          <p:grpSp>
            <p:nvGrpSpPr>
              <p:cNvPr id="59" name="Google Shape;3243;p80">
                <a:extLst>
                  <a:ext uri="{FF2B5EF4-FFF2-40B4-BE49-F238E27FC236}">
                    <a16:creationId xmlns="" xmlns:a16="http://schemas.microsoft.com/office/drawing/2014/main" id="{1A3BEF55-2590-06B2-53F0-CCD9F76FFCC6}"/>
                  </a:ext>
                </a:extLst>
              </p:cNvPr>
              <p:cNvGrpSpPr/>
              <p:nvPr/>
            </p:nvGrpSpPr>
            <p:grpSpPr>
              <a:xfrm>
                <a:off x="3006671" y="1328135"/>
                <a:ext cx="2836190" cy="372584"/>
                <a:chOff x="4411969" y="3131458"/>
                <a:chExt cx="710520" cy="117398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61" name="Google Shape;3244;p80">
                  <a:extLst>
                    <a:ext uri="{FF2B5EF4-FFF2-40B4-BE49-F238E27FC236}">
                      <a16:creationId xmlns="" xmlns:a16="http://schemas.microsoft.com/office/drawing/2014/main" id="{6B737B18-97F6-7709-6DC3-63BE89DA66C8}"/>
                    </a:ext>
                  </a:extLst>
                </p:cNvPr>
                <p:cNvSpPr/>
                <p:nvPr/>
              </p:nvSpPr>
              <p:spPr>
                <a:xfrm>
                  <a:off x="4411969" y="3131458"/>
                  <a:ext cx="710520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15537" y="2600"/>
                      </a:lnTo>
                      <a:cubicBezTo>
                        <a:pt x="15646" y="2600"/>
                        <a:pt x="15735" y="2510"/>
                        <a:pt x="15735" y="2400"/>
                      </a:cubicBezTo>
                      <a:lnTo>
                        <a:pt x="15735" y="201"/>
                      </a:lnTo>
                      <a:cubicBezTo>
                        <a:pt x="15735" y="90"/>
                        <a:pt x="15646" y="1"/>
                        <a:pt x="1553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/>
                </a:p>
              </p:txBody>
            </p:sp>
            <p:sp>
              <p:nvSpPr>
                <p:cNvPr id="62" name="Google Shape;3245;p80">
                  <a:extLst>
                    <a:ext uri="{FF2B5EF4-FFF2-40B4-BE49-F238E27FC236}">
                      <a16:creationId xmlns="" xmlns:a16="http://schemas.microsoft.com/office/drawing/2014/main" id="{0099E0E1-2D01-CF1F-3FEA-330A9A9380BA}"/>
                    </a:ext>
                  </a:extLst>
                </p:cNvPr>
                <p:cNvSpPr/>
                <p:nvPr/>
              </p:nvSpPr>
              <p:spPr>
                <a:xfrm>
                  <a:off x="4411970" y="3131459"/>
                  <a:ext cx="168012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3721" y="2600"/>
                      </a:lnTo>
                      <a:lnTo>
                        <a:pt x="2925" y="1693"/>
                      </a:lnTo>
                      <a:lnTo>
                        <a:pt x="2925" y="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81F31FB7-ED5D-014E-0A8E-AB61B4985C6D}"/>
                  </a:ext>
                </a:extLst>
              </p:cNvPr>
              <p:cNvSpPr txBox="1"/>
              <p:nvPr/>
            </p:nvSpPr>
            <p:spPr>
              <a:xfrm>
                <a:off x="3687252" y="1365663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/>
                  <a:t>Gradient Boosting</a:t>
                </a:r>
                <a:endParaRPr lang="en-ID" sz="1400" b="1" dirty="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371A25C7-B0A0-5ADC-F164-8A814D4E5E01}"/>
                </a:ext>
              </a:extLst>
            </p:cNvPr>
            <p:cNvGrpSpPr/>
            <p:nvPr/>
          </p:nvGrpSpPr>
          <p:grpSpPr>
            <a:xfrm>
              <a:off x="3246896" y="4061123"/>
              <a:ext cx="2549483" cy="372581"/>
              <a:chOff x="3006671" y="1328142"/>
              <a:chExt cx="2836190" cy="372581"/>
            </a:xfrm>
          </p:grpSpPr>
          <p:grpSp>
            <p:nvGrpSpPr>
              <p:cNvPr id="64" name="Google Shape;3243;p80">
                <a:extLst>
                  <a:ext uri="{FF2B5EF4-FFF2-40B4-BE49-F238E27FC236}">
                    <a16:creationId xmlns="" xmlns:a16="http://schemas.microsoft.com/office/drawing/2014/main" id="{82ABB8F8-7273-409C-E871-4982720C5DE0}"/>
                  </a:ext>
                </a:extLst>
              </p:cNvPr>
              <p:cNvGrpSpPr/>
              <p:nvPr/>
            </p:nvGrpSpPr>
            <p:grpSpPr>
              <a:xfrm>
                <a:off x="3006671" y="1328142"/>
                <a:ext cx="2836190" cy="372581"/>
                <a:chOff x="4411969" y="3131459"/>
                <a:chExt cx="710520" cy="117397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66" name="Google Shape;3244;p80">
                  <a:extLst>
                    <a:ext uri="{FF2B5EF4-FFF2-40B4-BE49-F238E27FC236}">
                      <a16:creationId xmlns="" xmlns:a16="http://schemas.microsoft.com/office/drawing/2014/main" id="{22CE98D1-E9A7-F28F-289E-6B776484BE2A}"/>
                    </a:ext>
                  </a:extLst>
                </p:cNvPr>
                <p:cNvSpPr/>
                <p:nvPr/>
              </p:nvSpPr>
              <p:spPr>
                <a:xfrm>
                  <a:off x="4411969" y="3131459"/>
                  <a:ext cx="710520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15537" y="2600"/>
                      </a:lnTo>
                      <a:cubicBezTo>
                        <a:pt x="15646" y="2600"/>
                        <a:pt x="15735" y="2510"/>
                        <a:pt x="15735" y="2400"/>
                      </a:cubicBezTo>
                      <a:lnTo>
                        <a:pt x="15735" y="201"/>
                      </a:lnTo>
                      <a:cubicBezTo>
                        <a:pt x="15735" y="90"/>
                        <a:pt x="15646" y="1"/>
                        <a:pt x="1553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/>
                </a:p>
              </p:txBody>
            </p:sp>
            <p:sp>
              <p:nvSpPr>
                <p:cNvPr id="91" name="Google Shape;3245;p80">
                  <a:extLst>
                    <a:ext uri="{FF2B5EF4-FFF2-40B4-BE49-F238E27FC236}">
                      <a16:creationId xmlns="" xmlns:a16="http://schemas.microsoft.com/office/drawing/2014/main" id="{4F5B6306-C8F7-63C2-7B9A-32CEF68B95CD}"/>
                    </a:ext>
                  </a:extLst>
                </p:cNvPr>
                <p:cNvSpPr/>
                <p:nvPr/>
              </p:nvSpPr>
              <p:spPr>
                <a:xfrm>
                  <a:off x="4411970" y="3131459"/>
                  <a:ext cx="168012" cy="11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600" extrusionOk="0">
                      <a:moveTo>
                        <a:pt x="201" y="1"/>
                      </a:moveTo>
                      <a:cubicBezTo>
                        <a:pt x="90" y="1"/>
                        <a:pt x="1" y="90"/>
                        <a:pt x="1" y="201"/>
                      </a:cubicBezTo>
                      <a:lnTo>
                        <a:pt x="1" y="2400"/>
                      </a:lnTo>
                      <a:cubicBezTo>
                        <a:pt x="1" y="2510"/>
                        <a:pt x="90" y="2600"/>
                        <a:pt x="201" y="2600"/>
                      </a:cubicBezTo>
                      <a:lnTo>
                        <a:pt x="3721" y="2600"/>
                      </a:lnTo>
                      <a:lnTo>
                        <a:pt x="2925" y="1693"/>
                      </a:lnTo>
                      <a:lnTo>
                        <a:pt x="2925" y="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1E29939B-4812-6C89-D5E7-D424268BC804}"/>
                  </a:ext>
                </a:extLst>
              </p:cNvPr>
              <p:cNvSpPr txBox="1"/>
              <p:nvPr/>
            </p:nvSpPr>
            <p:spPr>
              <a:xfrm>
                <a:off x="3716821" y="1363234"/>
                <a:ext cx="19577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 err="1"/>
                  <a:t>XGBoost</a:t>
                </a:r>
                <a:endParaRPr lang="en-ID" sz="1400" b="1" dirty="0"/>
              </a:p>
            </p:txBody>
          </p:sp>
        </p:grpSp>
      </p:grpSp>
      <p:pic>
        <p:nvPicPr>
          <p:cNvPr id="92" name="Google Shape;2965;p79">
            <a:extLst>
              <a:ext uri="{FF2B5EF4-FFF2-40B4-BE49-F238E27FC236}">
                <a16:creationId xmlns="" xmlns:a16="http://schemas.microsoft.com/office/drawing/2014/main" id="{4ABA3881-77E2-E144-3428-130950A7DE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046163" y="3302125"/>
            <a:ext cx="2903635" cy="1913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888;p44">
            <a:extLst>
              <a:ext uri="{FF2B5EF4-FFF2-40B4-BE49-F238E27FC236}">
                <a16:creationId xmlns="" xmlns:a16="http://schemas.microsoft.com/office/drawing/2014/main" id="{658D448B-ED8A-9944-DE43-52C25AF4BF55}"/>
              </a:ext>
            </a:extLst>
          </p:cNvPr>
          <p:cNvGrpSpPr/>
          <p:nvPr/>
        </p:nvGrpSpPr>
        <p:grpSpPr>
          <a:xfrm rot="552673">
            <a:off x="7445518" y="938342"/>
            <a:ext cx="1082696" cy="839820"/>
            <a:chOff x="4159225" y="1883250"/>
            <a:chExt cx="669675" cy="519450"/>
          </a:xfrm>
        </p:grpSpPr>
        <p:sp>
          <p:nvSpPr>
            <p:cNvPr id="94" name="Google Shape;889;p44">
              <a:extLst>
                <a:ext uri="{FF2B5EF4-FFF2-40B4-BE49-F238E27FC236}">
                  <a16:creationId xmlns="" xmlns:a16="http://schemas.microsoft.com/office/drawing/2014/main" id="{D4EC9346-D96C-AF85-21E5-3656E52BEAB4}"/>
                </a:ext>
              </a:extLst>
            </p:cNvPr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90;p44">
              <a:extLst>
                <a:ext uri="{FF2B5EF4-FFF2-40B4-BE49-F238E27FC236}">
                  <a16:creationId xmlns="" xmlns:a16="http://schemas.microsoft.com/office/drawing/2014/main" id="{E97F7059-CC11-3E52-EE55-81286B4D7B19}"/>
                </a:ext>
              </a:extLst>
            </p:cNvPr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91;p44">
              <a:extLst>
                <a:ext uri="{FF2B5EF4-FFF2-40B4-BE49-F238E27FC236}">
                  <a16:creationId xmlns="" xmlns:a16="http://schemas.microsoft.com/office/drawing/2014/main" id="{A339A54C-4505-B230-D8C3-116EE52B4ABF}"/>
                </a:ext>
              </a:extLst>
            </p:cNvPr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92;p44">
              <a:extLst>
                <a:ext uri="{FF2B5EF4-FFF2-40B4-BE49-F238E27FC236}">
                  <a16:creationId xmlns="" xmlns:a16="http://schemas.microsoft.com/office/drawing/2014/main" id="{67AC339F-BE4C-F548-55C5-7270A58508C8}"/>
                </a:ext>
              </a:extLst>
            </p:cNvPr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93;p44">
              <a:extLst>
                <a:ext uri="{FF2B5EF4-FFF2-40B4-BE49-F238E27FC236}">
                  <a16:creationId xmlns="" xmlns:a16="http://schemas.microsoft.com/office/drawing/2014/main" id="{AA00ED4A-9E3A-4790-143C-E65C8283B7EB}"/>
                </a:ext>
              </a:extLst>
            </p:cNvPr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94;p44">
              <a:extLst>
                <a:ext uri="{FF2B5EF4-FFF2-40B4-BE49-F238E27FC236}">
                  <a16:creationId xmlns="" xmlns:a16="http://schemas.microsoft.com/office/drawing/2014/main" id="{3B851AAF-DD17-EC9C-98C1-A24680D9A2AA}"/>
                </a:ext>
              </a:extLst>
            </p:cNvPr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95;p44">
              <a:extLst>
                <a:ext uri="{FF2B5EF4-FFF2-40B4-BE49-F238E27FC236}">
                  <a16:creationId xmlns="" xmlns:a16="http://schemas.microsoft.com/office/drawing/2014/main" id="{26B353E4-038C-4E2A-A63C-36ECBD03FE71}"/>
                </a:ext>
              </a:extLst>
            </p:cNvPr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96;p44">
              <a:extLst>
                <a:ext uri="{FF2B5EF4-FFF2-40B4-BE49-F238E27FC236}">
                  <a16:creationId xmlns="" xmlns:a16="http://schemas.microsoft.com/office/drawing/2014/main" id="{85B0C0C8-355C-67E6-5A19-CE068A073D59}"/>
                </a:ext>
              </a:extLst>
            </p:cNvPr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6127;p84">
            <a:extLst>
              <a:ext uri="{FF2B5EF4-FFF2-40B4-BE49-F238E27FC236}">
                <a16:creationId xmlns="" xmlns:a16="http://schemas.microsoft.com/office/drawing/2014/main" id="{D09FBFEF-98E2-E43B-98FE-54D4603AE058}"/>
              </a:ext>
            </a:extLst>
          </p:cNvPr>
          <p:cNvGrpSpPr/>
          <p:nvPr/>
        </p:nvGrpSpPr>
        <p:grpSpPr>
          <a:xfrm rot="20254874">
            <a:off x="5390257" y="4376888"/>
            <a:ext cx="634656" cy="699982"/>
            <a:chOff x="5985650" y="2860025"/>
            <a:chExt cx="1396075" cy="153977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" name="Google Shape;6128;p84">
              <a:extLst>
                <a:ext uri="{FF2B5EF4-FFF2-40B4-BE49-F238E27FC236}">
                  <a16:creationId xmlns="" xmlns:a16="http://schemas.microsoft.com/office/drawing/2014/main" id="{F94CD862-28D3-776C-945E-928409ED4CB5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129;p84">
              <a:extLst>
                <a:ext uri="{FF2B5EF4-FFF2-40B4-BE49-F238E27FC236}">
                  <a16:creationId xmlns="" xmlns:a16="http://schemas.microsoft.com/office/drawing/2014/main" id="{33DC4F7B-0D67-A584-6340-29BCC3D4BB21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130;p84">
              <a:extLst>
                <a:ext uri="{FF2B5EF4-FFF2-40B4-BE49-F238E27FC236}">
                  <a16:creationId xmlns="" xmlns:a16="http://schemas.microsoft.com/office/drawing/2014/main" id="{5A8F1924-5CE2-8ED5-B4BB-841B9FEC5BEE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31;p84">
              <a:extLst>
                <a:ext uri="{FF2B5EF4-FFF2-40B4-BE49-F238E27FC236}">
                  <a16:creationId xmlns="" xmlns:a16="http://schemas.microsoft.com/office/drawing/2014/main" id="{E44D7301-E4F1-4C3A-854B-4B40D02D8686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32;p84">
              <a:extLst>
                <a:ext uri="{FF2B5EF4-FFF2-40B4-BE49-F238E27FC236}">
                  <a16:creationId xmlns="" xmlns:a16="http://schemas.microsoft.com/office/drawing/2014/main" id="{884495ED-5812-479F-BF08-973C82DB94D1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33;p84">
              <a:extLst>
                <a:ext uri="{FF2B5EF4-FFF2-40B4-BE49-F238E27FC236}">
                  <a16:creationId xmlns="" xmlns:a16="http://schemas.microsoft.com/office/drawing/2014/main" id="{2FA5914A-AD97-D2BE-3CAE-2C5DA946C599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34;p84">
              <a:extLst>
                <a:ext uri="{FF2B5EF4-FFF2-40B4-BE49-F238E27FC236}">
                  <a16:creationId xmlns="" xmlns:a16="http://schemas.microsoft.com/office/drawing/2014/main" id="{40D9714C-BA73-70E3-0D44-DF5DEA1CA3F0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35;p84">
              <a:extLst>
                <a:ext uri="{FF2B5EF4-FFF2-40B4-BE49-F238E27FC236}">
                  <a16:creationId xmlns="" xmlns:a16="http://schemas.microsoft.com/office/drawing/2014/main" id="{277CD8BF-1F08-9976-9944-6B56F8CE7C3A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136;p84">
              <a:extLst>
                <a:ext uri="{FF2B5EF4-FFF2-40B4-BE49-F238E27FC236}">
                  <a16:creationId xmlns="" xmlns:a16="http://schemas.microsoft.com/office/drawing/2014/main" id="{A7B98A90-1EC1-89F1-45ED-15B7AC91FCB3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37;p84">
              <a:extLst>
                <a:ext uri="{FF2B5EF4-FFF2-40B4-BE49-F238E27FC236}">
                  <a16:creationId xmlns="" xmlns:a16="http://schemas.microsoft.com/office/drawing/2014/main" id="{AE230C59-6DD2-C7ED-1BF9-989FD835C962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38;p84">
              <a:extLst>
                <a:ext uri="{FF2B5EF4-FFF2-40B4-BE49-F238E27FC236}">
                  <a16:creationId xmlns="" xmlns:a16="http://schemas.microsoft.com/office/drawing/2014/main" id="{31AE98DF-CE98-AE4F-F2E3-DD7D246EDA4C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39;p84">
              <a:extLst>
                <a:ext uri="{FF2B5EF4-FFF2-40B4-BE49-F238E27FC236}">
                  <a16:creationId xmlns="" xmlns:a16="http://schemas.microsoft.com/office/drawing/2014/main" id="{77244491-E899-EEF6-217B-4B1E8E31B0B0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40;p84">
              <a:extLst>
                <a:ext uri="{FF2B5EF4-FFF2-40B4-BE49-F238E27FC236}">
                  <a16:creationId xmlns="" xmlns:a16="http://schemas.microsoft.com/office/drawing/2014/main" id="{83119C76-468D-1C03-9E7A-6BD04BCC604A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41;p84">
              <a:extLst>
                <a:ext uri="{FF2B5EF4-FFF2-40B4-BE49-F238E27FC236}">
                  <a16:creationId xmlns="" xmlns:a16="http://schemas.microsoft.com/office/drawing/2014/main" id="{9CF98B3D-735C-9517-DA64-087CE1CEA175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42;p84">
              <a:extLst>
                <a:ext uri="{FF2B5EF4-FFF2-40B4-BE49-F238E27FC236}">
                  <a16:creationId xmlns="" xmlns:a16="http://schemas.microsoft.com/office/drawing/2014/main" id="{03D3E20C-571E-E8EC-4D9B-7CA1DF3D5D56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43;p84">
              <a:extLst>
                <a:ext uri="{FF2B5EF4-FFF2-40B4-BE49-F238E27FC236}">
                  <a16:creationId xmlns="" xmlns:a16="http://schemas.microsoft.com/office/drawing/2014/main" id="{9135574D-7464-90D3-43E7-84316AED5E36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44;p84">
              <a:extLst>
                <a:ext uri="{FF2B5EF4-FFF2-40B4-BE49-F238E27FC236}">
                  <a16:creationId xmlns="" xmlns:a16="http://schemas.microsoft.com/office/drawing/2014/main" id="{9FE341BF-B3A9-C9AA-2D22-21DE29493A26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45;p84">
              <a:extLst>
                <a:ext uri="{FF2B5EF4-FFF2-40B4-BE49-F238E27FC236}">
                  <a16:creationId xmlns="" xmlns:a16="http://schemas.microsoft.com/office/drawing/2014/main" id="{44E7331D-0F1B-C7F9-9CED-D96563939416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46;p84">
              <a:extLst>
                <a:ext uri="{FF2B5EF4-FFF2-40B4-BE49-F238E27FC236}">
                  <a16:creationId xmlns="" xmlns:a16="http://schemas.microsoft.com/office/drawing/2014/main" id="{490FE0B7-6EF5-863E-93A8-B811E3D35151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47;p84">
              <a:extLst>
                <a:ext uri="{FF2B5EF4-FFF2-40B4-BE49-F238E27FC236}">
                  <a16:creationId xmlns="" xmlns:a16="http://schemas.microsoft.com/office/drawing/2014/main" id="{28459D84-89F5-ABBC-FDAD-533B3D889450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48;p84">
              <a:extLst>
                <a:ext uri="{FF2B5EF4-FFF2-40B4-BE49-F238E27FC236}">
                  <a16:creationId xmlns="" xmlns:a16="http://schemas.microsoft.com/office/drawing/2014/main" id="{17C9E60F-44D0-46F6-3EB0-565ED41C48BE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149;p84">
              <a:extLst>
                <a:ext uri="{FF2B5EF4-FFF2-40B4-BE49-F238E27FC236}">
                  <a16:creationId xmlns="" xmlns:a16="http://schemas.microsoft.com/office/drawing/2014/main" id="{D99B08A7-3342-C10E-64E6-05BDBE8B00B3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50;p84">
              <a:extLst>
                <a:ext uri="{FF2B5EF4-FFF2-40B4-BE49-F238E27FC236}">
                  <a16:creationId xmlns="" xmlns:a16="http://schemas.microsoft.com/office/drawing/2014/main" id="{7AB9AF95-E81E-0B2E-7B83-4CBC627B88A9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151;p84">
              <a:extLst>
                <a:ext uri="{FF2B5EF4-FFF2-40B4-BE49-F238E27FC236}">
                  <a16:creationId xmlns="" xmlns:a16="http://schemas.microsoft.com/office/drawing/2014/main" id="{8B81EBD3-5BA5-6544-8809-C816D32CF60E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152;p84">
              <a:extLst>
                <a:ext uri="{FF2B5EF4-FFF2-40B4-BE49-F238E27FC236}">
                  <a16:creationId xmlns="" xmlns:a16="http://schemas.microsoft.com/office/drawing/2014/main" id="{6B92B0BD-ED53-3832-220B-EEE25FE1993F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153;p84">
              <a:extLst>
                <a:ext uri="{FF2B5EF4-FFF2-40B4-BE49-F238E27FC236}">
                  <a16:creationId xmlns="" xmlns:a16="http://schemas.microsoft.com/office/drawing/2014/main" id="{733B911C-4A08-9B83-ED5C-5818A1FA5842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154;p84">
              <a:extLst>
                <a:ext uri="{FF2B5EF4-FFF2-40B4-BE49-F238E27FC236}">
                  <a16:creationId xmlns="" xmlns:a16="http://schemas.microsoft.com/office/drawing/2014/main" id="{B53B4D83-29A9-E907-3014-5F2FE6F5B6CB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155;p84">
              <a:extLst>
                <a:ext uri="{FF2B5EF4-FFF2-40B4-BE49-F238E27FC236}">
                  <a16:creationId xmlns="" xmlns:a16="http://schemas.microsoft.com/office/drawing/2014/main" id="{5357AEA2-8CCC-9070-5E02-637A1AA2933F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156;p84">
              <a:extLst>
                <a:ext uri="{FF2B5EF4-FFF2-40B4-BE49-F238E27FC236}">
                  <a16:creationId xmlns="" xmlns:a16="http://schemas.microsoft.com/office/drawing/2014/main" id="{2E1EDC34-7140-6DA7-79AC-797D9DC66D2B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157;p84">
              <a:extLst>
                <a:ext uri="{FF2B5EF4-FFF2-40B4-BE49-F238E27FC236}">
                  <a16:creationId xmlns="" xmlns:a16="http://schemas.microsoft.com/office/drawing/2014/main" id="{C90232F0-518F-2023-F15D-016ABC4AEEF8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158;p84">
              <a:extLst>
                <a:ext uri="{FF2B5EF4-FFF2-40B4-BE49-F238E27FC236}">
                  <a16:creationId xmlns="" xmlns:a16="http://schemas.microsoft.com/office/drawing/2014/main" id="{B348EC80-A5D6-4516-E530-4014C2659F13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159;p84">
              <a:extLst>
                <a:ext uri="{FF2B5EF4-FFF2-40B4-BE49-F238E27FC236}">
                  <a16:creationId xmlns="" xmlns:a16="http://schemas.microsoft.com/office/drawing/2014/main" id="{291B23D5-B62D-D99A-5314-1DF4DC062C86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456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76570210-AD97-DB54-85D9-6F81EA3FF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59379"/>
              </p:ext>
            </p:extLst>
          </p:nvPr>
        </p:nvGraphicFramePr>
        <p:xfrm>
          <a:off x="153761" y="878781"/>
          <a:ext cx="8822257" cy="3263650"/>
        </p:xfrm>
        <a:graphic>
          <a:graphicData uri="http://schemas.openxmlformats.org/drawingml/2006/table">
            <a:tbl>
              <a:tblPr firstRow="1" bandRow="1">
                <a:tableStyleId>{F91E4E6F-D46F-4DFD-8FF0-13BED9135CDE}</a:tableStyleId>
              </a:tblPr>
              <a:tblGrid>
                <a:gridCol w="1943337">
                  <a:extLst>
                    <a:ext uri="{9D8B030D-6E8A-4147-A177-3AD203B41FA5}">
                      <a16:colId xmlns="" xmlns:a16="http://schemas.microsoft.com/office/drawing/2014/main" val="2115400438"/>
                    </a:ext>
                  </a:extLst>
                </a:gridCol>
                <a:gridCol w="859865">
                  <a:extLst>
                    <a:ext uri="{9D8B030D-6E8A-4147-A177-3AD203B41FA5}">
                      <a16:colId xmlns="" xmlns:a16="http://schemas.microsoft.com/office/drawing/2014/main" val="3392130493"/>
                    </a:ext>
                  </a:extLst>
                </a:gridCol>
                <a:gridCol w="859865">
                  <a:extLst>
                    <a:ext uri="{9D8B030D-6E8A-4147-A177-3AD203B41FA5}">
                      <a16:colId xmlns="" xmlns:a16="http://schemas.microsoft.com/office/drawing/2014/main" val="555134414"/>
                    </a:ext>
                  </a:extLst>
                </a:gridCol>
                <a:gridCol w="859865">
                  <a:extLst>
                    <a:ext uri="{9D8B030D-6E8A-4147-A177-3AD203B41FA5}">
                      <a16:colId xmlns="" xmlns:a16="http://schemas.microsoft.com/office/drawing/2014/main" val="2529711455"/>
                    </a:ext>
                  </a:extLst>
                </a:gridCol>
                <a:gridCol w="859865">
                  <a:extLst>
                    <a:ext uri="{9D8B030D-6E8A-4147-A177-3AD203B41FA5}">
                      <a16:colId xmlns="" xmlns:a16="http://schemas.microsoft.com/office/drawing/2014/main" val="776871661"/>
                    </a:ext>
                  </a:extLst>
                </a:gridCol>
                <a:gridCol w="859865">
                  <a:extLst>
                    <a:ext uri="{9D8B030D-6E8A-4147-A177-3AD203B41FA5}">
                      <a16:colId xmlns="" xmlns:a16="http://schemas.microsoft.com/office/drawing/2014/main" val="1272453833"/>
                    </a:ext>
                  </a:extLst>
                </a:gridCol>
                <a:gridCol w="859865">
                  <a:extLst>
                    <a:ext uri="{9D8B030D-6E8A-4147-A177-3AD203B41FA5}">
                      <a16:colId xmlns="" xmlns:a16="http://schemas.microsoft.com/office/drawing/2014/main" val="40384630"/>
                    </a:ext>
                  </a:extLst>
                </a:gridCol>
                <a:gridCol w="859865">
                  <a:extLst>
                    <a:ext uri="{9D8B030D-6E8A-4147-A177-3AD203B41FA5}">
                      <a16:colId xmlns="" xmlns:a16="http://schemas.microsoft.com/office/drawing/2014/main" val="669678046"/>
                    </a:ext>
                  </a:extLst>
                </a:gridCol>
                <a:gridCol w="859865">
                  <a:extLst>
                    <a:ext uri="{9D8B030D-6E8A-4147-A177-3AD203B41FA5}">
                      <a16:colId xmlns="" xmlns:a16="http://schemas.microsoft.com/office/drawing/2014/main" val="1172504414"/>
                    </a:ext>
                  </a:extLst>
                </a:gridCol>
              </a:tblGrid>
              <a:tr h="3263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Model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Recall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Precision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F1 Score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ROC-AUC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10190951"/>
                  </a:ext>
                </a:extLst>
              </a:tr>
              <a:tr h="32636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Test 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Test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Test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Test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60304617"/>
                  </a:ext>
                </a:extLst>
              </a:tr>
              <a:tr h="326365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Logistic Regression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0.525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0.515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87212631"/>
                  </a:ext>
                </a:extLst>
              </a:tr>
              <a:tr h="326365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Decision Tree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0.574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0.564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0.569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4084114"/>
                  </a:ext>
                </a:extLst>
              </a:tr>
              <a:tr h="326365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Random Forest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0.499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09322090"/>
                  </a:ext>
                </a:extLst>
              </a:tr>
              <a:tr h="326365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KNN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0.387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0.800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0.487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25849940"/>
                  </a:ext>
                </a:extLst>
              </a:tr>
              <a:tr h="326365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SVC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0.841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0.550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78933678"/>
                  </a:ext>
                </a:extLst>
              </a:tr>
              <a:tr h="326365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Ada Boost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0.596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0.580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20285286"/>
                  </a:ext>
                </a:extLst>
              </a:tr>
              <a:tr h="326365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Gradient Boosting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0.663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0.604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0.807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0.728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0.728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0.660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0.953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0.931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2684966"/>
                  </a:ext>
                </a:extLst>
              </a:tr>
              <a:tr h="326365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XG Boost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0.589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0.924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1982699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0874" y="3480945"/>
            <a:ext cx="8822260" cy="3385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id-ID" sz="1600" dirty="0"/>
          </a:p>
        </p:txBody>
      </p:sp>
      <p:sp>
        <p:nvSpPr>
          <p:cNvPr id="878" name="Google Shape;878;p44"/>
          <p:cNvSpPr txBox="1">
            <a:spLocks noGrp="1"/>
          </p:cNvSpPr>
          <p:nvPr>
            <p:ph type="title"/>
          </p:nvPr>
        </p:nvSpPr>
        <p:spPr>
          <a:xfrm>
            <a:off x="720000" y="150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/>
                </a:solidFill>
              </a:rPr>
              <a:t>Model</a:t>
            </a:r>
            <a:r>
              <a:rPr lang="en" sz="3200" dirty="0">
                <a:solidFill>
                  <a:schemeClr val="accent1"/>
                </a:solidFill>
              </a:rPr>
              <a:t> Evaluation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D5719CC1-5D26-C471-A7EF-C92C9E497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781" y="4298032"/>
            <a:ext cx="8558442" cy="446002"/>
          </a:xfrm>
        </p:spPr>
        <p:txBody>
          <a:bodyPr/>
          <a:lstStyle/>
          <a:p>
            <a:pPr algn="ctr"/>
            <a:r>
              <a:rPr lang="en-US" b="1" dirty="0"/>
              <a:t>Model </a:t>
            </a:r>
            <a:r>
              <a:rPr lang="en-US" b="1" dirty="0">
                <a:solidFill>
                  <a:schemeClr val="accent2"/>
                </a:solidFill>
              </a:rPr>
              <a:t>Gradient Boosting Classifier </a:t>
            </a:r>
            <a:r>
              <a:rPr lang="en-US" b="1" dirty="0"/>
              <a:t>lebih bagus berdasarkan ROC-AUC score</a:t>
            </a:r>
            <a:endParaRPr lang="en-ID" b="1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D853334-F2A7-A6B3-F867-8F623F5D217C}"/>
              </a:ext>
            </a:extLst>
          </p:cNvPr>
          <p:cNvSpPr/>
          <p:nvPr/>
        </p:nvSpPr>
        <p:spPr>
          <a:xfrm>
            <a:off x="7251702" y="883872"/>
            <a:ext cx="1721432" cy="32585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227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="" xmlns:a16="http://schemas.microsoft.com/office/drawing/2014/main" id="{716D344C-79F4-760B-090B-69DC690FE440}"/>
              </a:ext>
            </a:extLst>
          </p:cNvPr>
          <p:cNvGraphicFramePr>
            <a:graphicFrameLocks noGrp="1"/>
          </p:cNvGraphicFramePr>
          <p:nvPr/>
        </p:nvGraphicFramePr>
        <p:xfrm>
          <a:off x="143865" y="2099544"/>
          <a:ext cx="8829530" cy="1379182"/>
        </p:xfrm>
        <a:graphic>
          <a:graphicData uri="http://schemas.openxmlformats.org/drawingml/2006/table">
            <a:tbl>
              <a:tblPr firstRow="1" bandRow="1">
                <a:tableStyleId>{F91E4E6F-D46F-4DFD-8FF0-13BED9135CDE}</a:tableStyleId>
              </a:tblPr>
              <a:tblGrid>
                <a:gridCol w="1944938">
                  <a:extLst>
                    <a:ext uri="{9D8B030D-6E8A-4147-A177-3AD203B41FA5}">
                      <a16:colId xmlns="" xmlns:a16="http://schemas.microsoft.com/office/drawing/2014/main" val="2115400438"/>
                    </a:ext>
                  </a:extLst>
                </a:gridCol>
                <a:gridCol w="860574">
                  <a:extLst>
                    <a:ext uri="{9D8B030D-6E8A-4147-A177-3AD203B41FA5}">
                      <a16:colId xmlns="" xmlns:a16="http://schemas.microsoft.com/office/drawing/2014/main" val="3392130493"/>
                    </a:ext>
                  </a:extLst>
                </a:gridCol>
                <a:gridCol w="860574">
                  <a:extLst>
                    <a:ext uri="{9D8B030D-6E8A-4147-A177-3AD203B41FA5}">
                      <a16:colId xmlns="" xmlns:a16="http://schemas.microsoft.com/office/drawing/2014/main" val="555134414"/>
                    </a:ext>
                  </a:extLst>
                </a:gridCol>
                <a:gridCol w="860574">
                  <a:extLst>
                    <a:ext uri="{9D8B030D-6E8A-4147-A177-3AD203B41FA5}">
                      <a16:colId xmlns="" xmlns:a16="http://schemas.microsoft.com/office/drawing/2014/main" val="2529711455"/>
                    </a:ext>
                  </a:extLst>
                </a:gridCol>
                <a:gridCol w="860574">
                  <a:extLst>
                    <a:ext uri="{9D8B030D-6E8A-4147-A177-3AD203B41FA5}">
                      <a16:colId xmlns="" xmlns:a16="http://schemas.microsoft.com/office/drawing/2014/main" val="776871661"/>
                    </a:ext>
                  </a:extLst>
                </a:gridCol>
                <a:gridCol w="860574">
                  <a:extLst>
                    <a:ext uri="{9D8B030D-6E8A-4147-A177-3AD203B41FA5}">
                      <a16:colId xmlns="" xmlns:a16="http://schemas.microsoft.com/office/drawing/2014/main" val="1272453833"/>
                    </a:ext>
                  </a:extLst>
                </a:gridCol>
                <a:gridCol w="860574">
                  <a:extLst>
                    <a:ext uri="{9D8B030D-6E8A-4147-A177-3AD203B41FA5}">
                      <a16:colId xmlns="" xmlns:a16="http://schemas.microsoft.com/office/drawing/2014/main" val="40384630"/>
                    </a:ext>
                  </a:extLst>
                </a:gridCol>
                <a:gridCol w="860574">
                  <a:extLst>
                    <a:ext uri="{9D8B030D-6E8A-4147-A177-3AD203B41FA5}">
                      <a16:colId xmlns="" xmlns:a16="http://schemas.microsoft.com/office/drawing/2014/main" val="669678046"/>
                    </a:ext>
                  </a:extLst>
                </a:gridCol>
                <a:gridCol w="860574">
                  <a:extLst>
                    <a:ext uri="{9D8B030D-6E8A-4147-A177-3AD203B41FA5}">
                      <a16:colId xmlns="" xmlns:a16="http://schemas.microsoft.com/office/drawing/2014/main" val="1172504414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/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Recall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Precision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F1 Score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ROC-AUC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1019095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Test 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Test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Test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Test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60304617"/>
                  </a:ext>
                </a:extLst>
              </a:tr>
              <a:tr h="4152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Before Tuning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0.807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0.728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dirty="0">
                          <a:effectLst/>
                        </a:rPr>
                        <a:t>0.660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0.953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dirty="0">
                          <a:effectLst/>
                        </a:rPr>
                        <a:t>0.931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2684966"/>
                  </a:ext>
                </a:extLst>
              </a:tr>
              <a:tr h="4152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After Tuning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0.639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0.609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0.783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0.738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0.704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0.668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0.945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0.932</a:t>
                      </a:r>
                      <a:endParaRPr lang="en-ID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19826990"/>
                  </a:ext>
                </a:extLst>
              </a:tr>
            </a:tbl>
          </a:graphicData>
        </a:graphic>
      </p:graphicFrame>
      <p:sp>
        <p:nvSpPr>
          <p:cNvPr id="878" name="Google Shape;87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/>
                </a:solidFill>
              </a:rPr>
              <a:t>Hyperparameter</a:t>
            </a:r>
            <a:r>
              <a:rPr lang="en" sz="3200" dirty="0"/>
              <a:t> </a:t>
            </a:r>
            <a:r>
              <a:rPr lang="en" sz="3200" dirty="0">
                <a:solidFill>
                  <a:schemeClr val="accent1"/>
                </a:solidFill>
              </a:rPr>
              <a:t>Tuning </a:t>
            </a: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" sz="3200" dirty="0">
                <a:solidFill>
                  <a:schemeClr val="accent1"/>
                </a:solidFill>
              </a:rPr>
              <a:t/>
            </a:r>
            <a:br>
              <a:rPr lang="en" sz="3200" dirty="0">
                <a:solidFill>
                  <a:schemeClr val="accent1"/>
                </a:solidFill>
              </a:rPr>
            </a:br>
            <a:r>
              <a:rPr lang="en" sz="3200" dirty="0">
                <a:solidFill>
                  <a:schemeClr val="accent2"/>
                </a:solidFill>
              </a:rPr>
              <a:t>Model Gradient Boosting Classifier</a:t>
            </a:r>
            <a:endParaRPr sz="3200" dirty="0">
              <a:solidFill>
                <a:schemeClr val="accent2"/>
              </a:solidFill>
            </a:endParaRPr>
          </a:p>
        </p:txBody>
      </p:sp>
      <p:grpSp>
        <p:nvGrpSpPr>
          <p:cNvPr id="881" name="Google Shape;881;p44"/>
          <p:cNvGrpSpPr/>
          <p:nvPr/>
        </p:nvGrpSpPr>
        <p:grpSpPr>
          <a:xfrm rot="-796065">
            <a:off x="-410340" y="894933"/>
            <a:ext cx="1074915" cy="631870"/>
            <a:chOff x="7181413" y="1382775"/>
            <a:chExt cx="1074924" cy="631875"/>
          </a:xfrm>
        </p:grpSpPr>
        <p:sp>
          <p:nvSpPr>
            <p:cNvPr id="882" name="Google Shape;882;p44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4"/>
          <p:cNvGrpSpPr/>
          <p:nvPr/>
        </p:nvGrpSpPr>
        <p:grpSpPr>
          <a:xfrm rot="552673">
            <a:off x="8311185" y="1032709"/>
            <a:ext cx="1082696" cy="839820"/>
            <a:chOff x="4159225" y="1883250"/>
            <a:chExt cx="669675" cy="519450"/>
          </a:xfrm>
        </p:grpSpPr>
        <p:sp>
          <p:nvSpPr>
            <p:cNvPr id="889" name="Google Shape;889;p44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Rectangle 22"/>
          <p:cNvSpPr/>
          <p:nvPr/>
        </p:nvSpPr>
        <p:spPr>
          <a:xfrm>
            <a:off x="7240419" y="2105677"/>
            <a:ext cx="1722878" cy="13664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6C622678-5883-7C3B-E946-6C4DB9076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1" y="3821716"/>
            <a:ext cx="7703999" cy="421995"/>
          </a:xfrm>
        </p:spPr>
        <p:txBody>
          <a:bodyPr/>
          <a:lstStyle/>
          <a:p>
            <a:pPr algn="ctr"/>
            <a:r>
              <a:rPr lang="en-US" b="1" dirty="0"/>
              <a:t>Model </a:t>
            </a:r>
            <a:r>
              <a:rPr lang="en-US" b="1" dirty="0">
                <a:solidFill>
                  <a:schemeClr val="accent2"/>
                </a:solidFill>
              </a:rPr>
              <a:t>Gradient Boosting Classifier </a:t>
            </a:r>
            <a:r>
              <a:rPr lang="en-US" b="1" dirty="0"/>
              <a:t>menjadi model yang </a:t>
            </a:r>
            <a:r>
              <a:rPr lang="en-US" b="1" dirty="0">
                <a:solidFill>
                  <a:schemeClr val="accent1"/>
                </a:solidFill>
              </a:rPr>
              <a:t>best fit </a:t>
            </a:r>
            <a:endParaRPr lang="en-ID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4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4"/>
          <p:cNvSpPr txBox="1">
            <a:spLocks noGrp="1"/>
          </p:cNvSpPr>
          <p:nvPr>
            <p:ph type="title"/>
          </p:nvPr>
        </p:nvSpPr>
        <p:spPr>
          <a:xfrm>
            <a:off x="741019" y="88259"/>
            <a:ext cx="78795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ROC AUC Curve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Train and Data Test</a:t>
            </a:r>
            <a:endParaRPr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1"/>
          </p:nvPr>
        </p:nvSpPr>
        <p:spPr>
          <a:xfrm>
            <a:off x="3839787" y="4301620"/>
            <a:ext cx="1682044" cy="399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/>
              <a:t>Curve ROC AUC </a:t>
            </a:r>
            <a:br>
              <a:rPr lang="en-ID" dirty="0"/>
            </a:br>
            <a:endParaRPr lang="en-ID" dirty="0"/>
          </a:p>
        </p:txBody>
      </p:sp>
      <p:grpSp>
        <p:nvGrpSpPr>
          <p:cNvPr id="881" name="Google Shape;881;p44"/>
          <p:cNvGrpSpPr/>
          <p:nvPr/>
        </p:nvGrpSpPr>
        <p:grpSpPr>
          <a:xfrm rot="-796065">
            <a:off x="-410340" y="894933"/>
            <a:ext cx="1074915" cy="631870"/>
            <a:chOff x="7181413" y="1382775"/>
            <a:chExt cx="1074924" cy="631875"/>
          </a:xfrm>
        </p:grpSpPr>
        <p:sp>
          <p:nvSpPr>
            <p:cNvPr id="882" name="Google Shape;882;p44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4"/>
          <p:cNvGrpSpPr/>
          <p:nvPr/>
        </p:nvGrpSpPr>
        <p:grpSpPr>
          <a:xfrm rot="552673">
            <a:off x="8311185" y="1032709"/>
            <a:ext cx="1082696" cy="839820"/>
            <a:chOff x="4159225" y="1883250"/>
            <a:chExt cx="669675" cy="519450"/>
          </a:xfrm>
        </p:grpSpPr>
        <p:sp>
          <p:nvSpPr>
            <p:cNvPr id="889" name="Google Shape;889;p44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F83510C4-6401-8040-0435-93FFAF165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15" y="788659"/>
            <a:ext cx="4716882" cy="35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2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72"/>
          <p:cNvSpPr txBox="1">
            <a:spLocks noGrp="1"/>
          </p:cNvSpPr>
          <p:nvPr>
            <p:ph type="subTitle" idx="4"/>
          </p:nvPr>
        </p:nvSpPr>
        <p:spPr>
          <a:xfrm>
            <a:off x="528758" y="2517883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sz="1400" dirty="0"/>
              <a:t>Mira Amelia </a:t>
            </a:r>
            <a:r>
              <a:rPr lang="en-ID" sz="1400" dirty="0" err="1"/>
              <a:t>Rosvita</a:t>
            </a:r>
            <a:endParaRPr lang="en-ID" sz="1400" dirty="0"/>
          </a:p>
        </p:txBody>
      </p:sp>
      <p:sp>
        <p:nvSpPr>
          <p:cNvPr id="2441" name="Google Shape;2441;p72"/>
          <p:cNvSpPr txBox="1">
            <a:spLocks noGrp="1"/>
          </p:cNvSpPr>
          <p:nvPr>
            <p:ph type="title"/>
          </p:nvPr>
        </p:nvSpPr>
        <p:spPr>
          <a:xfrm>
            <a:off x="720000" y="4452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2448" name="Google Shape;2448;p72"/>
          <p:cNvGrpSpPr/>
          <p:nvPr/>
        </p:nvGrpSpPr>
        <p:grpSpPr>
          <a:xfrm>
            <a:off x="7864156" y="504217"/>
            <a:ext cx="916126" cy="957162"/>
            <a:chOff x="800425" y="2798300"/>
            <a:chExt cx="469375" cy="490425"/>
          </a:xfrm>
        </p:grpSpPr>
        <p:sp>
          <p:nvSpPr>
            <p:cNvPr id="2449" name="Google Shape;2449;p72"/>
            <p:cNvSpPr/>
            <p:nvPr/>
          </p:nvSpPr>
          <p:spPr>
            <a:xfrm>
              <a:off x="849525" y="2817050"/>
              <a:ext cx="420275" cy="450075"/>
            </a:xfrm>
            <a:custGeom>
              <a:avLst/>
              <a:gdLst/>
              <a:ahLst/>
              <a:cxnLst/>
              <a:rect l="l" t="t" r="r" b="b"/>
              <a:pathLst>
                <a:path w="16811" h="18003" extrusionOk="0">
                  <a:moveTo>
                    <a:pt x="8864" y="1"/>
                  </a:moveTo>
                  <a:lnTo>
                    <a:pt x="0" y="3850"/>
                  </a:lnTo>
                  <a:lnTo>
                    <a:pt x="5001" y="18002"/>
                  </a:lnTo>
                  <a:lnTo>
                    <a:pt x="14847" y="13721"/>
                  </a:lnTo>
                  <a:lnTo>
                    <a:pt x="16811" y="12857"/>
                  </a:lnTo>
                  <a:lnTo>
                    <a:pt x="8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2"/>
            <p:cNvSpPr/>
            <p:nvPr/>
          </p:nvSpPr>
          <p:spPr>
            <a:xfrm>
              <a:off x="800425" y="2820975"/>
              <a:ext cx="420275" cy="467750"/>
            </a:xfrm>
            <a:custGeom>
              <a:avLst/>
              <a:gdLst/>
              <a:ahLst/>
              <a:cxnLst/>
              <a:rect l="l" t="t" r="r" b="b"/>
              <a:pathLst>
                <a:path w="16811" h="18710" extrusionOk="0">
                  <a:moveTo>
                    <a:pt x="10461" y="1"/>
                  </a:moveTo>
                  <a:lnTo>
                    <a:pt x="0" y="4557"/>
                  </a:lnTo>
                  <a:lnTo>
                    <a:pt x="4988" y="18709"/>
                  </a:lnTo>
                  <a:lnTo>
                    <a:pt x="16811" y="13564"/>
                  </a:lnTo>
                  <a:lnTo>
                    <a:pt x="1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2"/>
            <p:cNvSpPr/>
            <p:nvPr/>
          </p:nvSpPr>
          <p:spPr>
            <a:xfrm>
              <a:off x="832825" y="2798300"/>
              <a:ext cx="200000" cy="133650"/>
            </a:xfrm>
            <a:custGeom>
              <a:avLst/>
              <a:gdLst/>
              <a:ahLst/>
              <a:cxnLst/>
              <a:rect l="l" t="t" r="r" b="b"/>
              <a:pathLst>
                <a:path w="8000" h="5346" extrusionOk="0">
                  <a:moveTo>
                    <a:pt x="4537" y="0"/>
                  </a:moveTo>
                  <a:cubicBezTo>
                    <a:pt x="3986" y="0"/>
                    <a:pt x="3435" y="116"/>
                    <a:pt x="2920" y="345"/>
                  </a:cubicBezTo>
                  <a:cubicBezTo>
                    <a:pt x="930" y="1209"/>
                    <a:pt x="0" y="3448"/>
                    <a:pt x="812" y="5346"/>
                  </a:cubicBezTo>
                  <a:lnTo>
                    <a:pt x="1113" y="5215"/>
                  </a:lnTo>
                  <a:cubicBezTo>
                    <a:pt x="367" y="3474"/>
                    <a:pt x="1231" y="1418"/>
                    <a:pt x="3051" y="633"/>
                  </a:cubicBezTo>
                  <a:cubicBezTo>
                    <a:pt x="3523" y="418"/>
                    <a:pt x="4030" y="313"/>
                    <a:pt x="4539" y="313"/>
                  </a:cubicBezTo>
                  <a:cubicBezTo>
                    <a:pt x="4961" y="313"/>
                    <a:pt x="5383" y="386"/>
                    <a:pt x="5787" y="528"/>
                  </a:cubicBezTo>
                  <a:cubicBezTo>
                    <a:pt x="6638" y="842"/>
                    <a:pt x="7345" y="1497"/>
                    <a:pt x="7712" y="2335"/>
                  </a:cubicBezTo>
                  <a:lnTo>
                    <a:pt x="8000" y="2204"/>
                  </a:lnTo>
                  <a:cubicBezTo>
                    <a:pt x="7607" y="1287"/>
                    <a:pt x="6835" y="580"/>
                    <a:pt x="5892" y="240"/>
                  </a:cubicBezTo>
                  <a:cubicBezTo>
                    <a:pt x="5453" y="80"/>
                    <a:pt x="4995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72"/>
          <p:cNvGrpSpPr/>
          <p:nvPr/>
        </p:nvGrpSpPr>
        <p:grpSpPr>
          <a:xfrm flipH="1">
            <a:off x="937695" y="252990"/>
            <a:ext cx="916126" cy="957162"/>
            <a:chOff x="800425" y="2798300"/>
            <a:chExt cx="469375" cy="490425"/>
          </a:xfrm>
        </p:grpSpPr>
        <p:sp>
          <p:nvSpPr>
            <p:cNvPr id="2453" name="Google Shape;2453;p72"/>
            <p:cNvSpPr/>
            <p:nvPr/>
          </p:nvSpPr>
          <p:spPr>
            <a:xfrm>
              <a:off x="849525" y="2817050"/>
              <a:ext cx="420275" cy="450075"/>
            </a:xfrm>
            <a:custGeom>
              <a:avLst/>
              <a:gdLst/>
              <a:ahLst/>
              <a:cxnLst/>
              <a:rect l="l" t="t" r="r" b="b"/>
              <a:pathLst>
                <a:path w="16811" h="18003" extrusionOk="0">
                  <a:moveTo>
                    <a:pt x="8864" y="1"/>
                  </a:moveTo>
                  <a:lnTo>
                    <a:pt x="0" y="3850"/>
                  </a:lnTo>
                  <a:lnTo>
                    <a:pt x="5001" y="18002"/>
                  </a:lnTo>
                  <a:lnTo>
                    <a:pt x="14847" y="13721"/>
                  </a:lnTo>
                  <a:lnTo>
                    <a:pt x="16811" y="12857"/>
                  </a:lnTo>
                  <a:lnTo>
                    <a:pt x="8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2"/>
            <p:cNvSpPr/>
            <p:nvPr/>
          </p:nvSpPr>
          <p:spPr>
            <a:xfrm>
              <a:off x="800425" y="2820975"/>
              <a:ext cx="420275" cy="467750"/>
            </a:xfrm>
            <a:custGeom>
              <a:avLst/>
              <a:gdLst/>
              <a:ahLst/>
              <a:cxnLst/>
              <a:rect l="l" t="t" r="r" b="b"/>
              <a:pathLst>
                <a:path w="16811" h="18710" extrusionOk="0">
                  <a:moveTo>
                    <a:pt x="10461" y="1"/>
                  </a:moveTo>
                  <a:lnTo>
                    <a:pt x="0" y="4557"/>
                  </a:lnTo>
                  <a:lnTo>
                    <a:pt x="4988" y="18709"/>
                  </a:lnTo>
                  <a:lnTo>
                    <a:pt x="16811" y="13564"/>
                  </a:lnTo>
                  <a:lnTo>
                    <a:pt x="104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2"/>
            <p:cNvSpPr/>
            <p:nvPr/>
          </p:nvSpPr>
          <p:spPr>
            <a:xfrm>
              <a:off x="832825" y="2798300"/>
              <a:ext cx="200000" cy="133650"/>
            </a:xfrm>
            <a:custGeom>
              <a:avLst/>
              <a:gdLst/>
              <a:ahLst/>
              <a:cxnLst/>
              <a:rect l="l" t="t" r="r" b="b"/>
              <a:pathLst>
                <a:path w="8000" h="5346" extrusionOk="0">
                  <a:moveTo>
                    <a:pt x="4537" y="0"/>
                  </a:moveTo>
                  <a:cubicBezTo>
                    <a:pt x="3986" y="0"/>
                    <a:pt x="3435" y="116"/>
                    <a:pt x="2920" y="345"/>
                  </a:cubicBezTo>
                  <a:cubicBezTo>
                    <a:pt x="930" y="1209"/>
                    <a:pt x="0" y="3448"/>
                    <a:pt x="812" y="5346"/>
                  </a:cubicBezTo>
                  <a:lnTo>
                    <a:pt x="1113" y="5215"/>
                  </a:lnTo>
                  <a:cubicBezTo>
                    <a:pt x="367" y="3474"/>
                    <a:pt x="1231" y="1418"/>
                    <a:pt x="3051" y="633"/>
                  </a:cubicBezTo>
                  <a:cubicBezTo>
                    <a:pt x="3523" y="418"/>
                    <a:pt x="4030" y="313"/>
                    <a:pt x="4539" y="313"/>
                  </a:cubicBezTo>
                  <a:cubicBezTo>
                    <a:pt x="4961" y="313"/>
                    <a:pt x="5383" y="386"/>
                    <a:pt x="5787" y="528"/>
                  </a:cubicBezTo>
                  <a:cubicBezTo>
                    <a:pt x="6638" y="842"/>
                    <a:pt x="7345" y="1497"/>
                    <a:pt x="7712" y="2335"/>
                  </a:cubicBezTo>
                  <a:lnTo>
                    <a:pt x="8000" y="2204"/>
                  </a:lnTo>
                  <a:cubicBezTo>
                    <a:pt x="7607" y="1287"/>
                    <a:pt x="6835" y="580"/>
                    <a:pt x="5892" y="240"/>
                  </a:cubicBezTo>
                  <a:cubicBezTo>
                    <a:pt x="5453" y="80"/>
                    <a:pt x="4995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6" name="Google Shape;2456;p72"/>
          <p:cNvGrpSpPr/>
          <p:nvPr/>
        </p:nvGrpSpPr>
        <p:grpSpPr>
          <a:xfrm rot="-240486">
            <a:off x="615210" y="3843489"/>
            <a:ext cx="479262" cy="463050"/>
            <a:chOff x="6085197" y="1608975"/>
            <a:chExt cx="296453" cy="286425"/>
          </a:xfrm>
        </p:grpSpPr>
        <p:sp>
          <p:nvSpPr>
            <p:cNvPr id="2457" name="Google Shape;2457;p72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2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2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438;p72"/>
          <p:cNvSpPr txBox="1">
            <a:spLocks noGrp="1"/>
          </p:cNvSpPr>
          <p:nvPr>
            <p:ph type="subTitle" idx="4"/>
          </p:nvPr>
        </p:nvSpPr>
        <p:spPr>
          <a:xfrm>
            <a:off x="2456230" y="2507947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sz="1400" dirty="0">
                <a:solidFill>
                  <a:schemeClr val="tx1"/>
                </a:solidFill>
              </a:rPr>
              <a:t>Dania </a:t>
            </a:r>
            <a:r>
              <a:rPr lang="en-ID" sz="1400" dirty="0" err="1">
                <a:solidFill>
                  <a:schemeClr val="tx1"/>
                </a:solidFill>
              </a:rPr>
              <a:t>Dwi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dirty="0" err="1">
                <a:solidFill>
                  <a:schemeClr val="tx1"/>
                </a:solidFill>
              </a:rPr>
              <a:t>Pani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31" name="Google Shape;2438;p72"/>
          <p:cNvSpPr txBox="1">
            <a:spLocks noGrp="1"/>
          </p:cNvSpPr>
          <p:nvPr>
            <p:ph type="subTitle" idx="4"/>
          </p:nvPr>
        </p:nvSpPr>
        <p:spPr>
          <a:xfrm>
            <a:off x="4293752" y="2507947"/>
            <a:ext cx="227994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sz="1400" dirty="0" err="1"/>
              <a:t>Yanyan</a:t>
            </a:r>
            <a:r>
              <a:rPr lang="en-ID" sz="1400" dirty="0"/>
              <a:t> </a:t>
            </a:r>
            <a:r>
              <a:rPr lang="en-ID" sz="1400" dirty="0" err="1"/>
              <a:t>Gatot</a:t>
            </a:r>
            <a:r>
              <a:rPr lang="en-ID" sz="1400" dirty="0"/>
              <a:t> M.</a:t>
            </a:r>
          </a:p>
        </p:txBody>
      </p:sp>
      <p:sp>
        <p:nvSpPr>
          <p:cNvPr id="32" name="Google Shape;2438;p72"/>
          <p:cNvSpPr txBox="1">
            <a:spLocks noGrp="1"/>
          </p:cNvSpPr>
          <p:nvPr>
            <p:ph type="subTitle" idx="4"/>
          </p:nvPr>
        </p:nvSpPr>
        <p:spPr>
          <a:xfrm>
            <a:off x="6131274" y="2517883"/>
            <a:ext cx="227994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sz="1400" dirty="0" err="1"/>
              <a:t>Muthmainah</a:t>
            </a:r>
            <a:endParaRPr lang="en-ID" sz="1400" dirty="0"/>
          </a:p>
        </p:txBody>
      </p:sp>
      <p:sp>
        <p:nvSpPr>
          <p:cNvPr id="33" name="Google Shape;2438;p72"/>
          <p:cNvSpPr txBox="1">
            <a:spLocks noGrp="1"/>
          </p:cNvSpPr>
          <p:nvPr>
            <p:ph type="subTitle" idx="4"/>
          </p:nvPr>
        </p:nvSpPr>
        <p:spPr>
          <a:xfrm>
            <a:off x="1218115" y="4296172"/>
            <a:ext cx="2583901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sz="1400" dirty="0"/>
              <a:t>Haidar Aldy </a:t>
            </a:r>
            <a:r>
              <a:rPr lang="en-ID" sz="1400" dirty="0" err="1"/>
              <a:t>Eka</a:t>
            </a:r>
            <a:r>
              <a:rPr lang="en-ID" sz="1400" dirty="0"/>
              <a:t> N.</a:t>
            </a:r>
          </a:p>
        </p:txBody>
      </p:sp>
      <p:sp>
        <p:nvSpPr>
          <p:cNvPr id="38" name="Google Shape;2438;p72"/>
          <p:cNvSpPr txBox="1">
            <a:spLocks noGrp="1"/>
          </p:cNvSpPr>
          <p:nvPr>
            <p:ph type="subTitle" idx="4"/>
          </p:nvPr>
        </p:nvSpPr>
        <p:spPr>
          <a:xfrm>
            <a:off x="3567484" y="4314152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400" dirty="0" err="1"/>
              <a:t>Yanuar</a:t>
            </a:r>
            <a:r>
              <a:rPr lang="en-US" sz="1400" dirty="0"/>
              <a:t> </a:t>
            </a:r>
            <a:r>
              <a:rPr lang="en-US" sz="1400" dirty="0" err="1"/>
              <a:t>Wachyudi</a:t>
            </a:r>
            <a:endParaRPr lang="en-US" sz="1400" dirty="0"/>
          </a:p>
        </p:txBody>
      </p:sp>
      <p:sp>
        <p:nvSpPr>
          <p:cNvPr id="39" name="Google Shape;2438;p72"/>
          <p:cNvSpPr txBox="1">
            <a:spLocks noGrp="1"/>
          </p:cNvSpPr>
          <p:nvPr>
            <p:ph type="subTitle" idx="4"/>
          </p:nvPr>
        </p:nvSpPr>
        <p:spPr>
          <a:xfrm>
            <a:off x="5233167" y="4314152"/>
            <a:ext cx="2518977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sz="1400" dirty="0"/>
              <a:t>M. Raihan </a:t>
            </a:r>
            <a:r>
              <a:rPr lang="en-ID" sz="1400" dirty="0" err="1"/>
              <a:t>AKbar</a:t>
            </a:r>
            <a:endParaRPr lang="en-ID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3" y="1220211"/>
            <a:ext cx="1406471" cy="1404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20925" y="3075911"/>
            <a:ext cx="1368000" cy="1368000"/>
          </a:xfrm>
          <a:prstGeom prst="ellipse">
            <a:avLst/>
          </a:prstGeom>
          <a:blipFill dpi="0" rotWithShape="1">
            <a:blip r:embed="rId4"/>
            <a:srcRect/>
            <a:stretch>
              <a:fillRect l="-3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Oval 33"/>
          <p:cNvSpPr/>
          <p:nvPr/>
        </p:nvSpPr>
        <p:spPr>
          <a:xfrm>
            <a:off x="5808655" y="3075911"/>
            <a:ext cx="1368000" cy="1368000"/>
          </a:xfrm>
          <a:prstGeom prst="ellipse">
            <a:avLst/>
          </a:prstGeom>
          <a:blipFill dpi="0" rotWithShape="1">
            <a:blip r:embed="rId5"/>
            <a:srcRect/>
            <a:stretch>
              <a:fillRect l="-42524" t="-2345" r="-40903" b="-122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3047" r="13047"/>
          <a:stretch/>
        </p:blipFill>
        <p:spPr>
          <a:xfrm>
            <a:off x="1840903" y="3075911"/>
            <a:ext cx="1368000" cy="13680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7562" r="7562"/>
          <a:stretch/>
        </p:blipFill>
        <p:spPr>
          <a:xfrm>
            <a:off x="4792851" y="1232322"/>
            <a:ext cx="1368000" cy="1368000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17203" r="9201"/>
          <a:stretch/>
        </p:blipFill>
        <p:spPr>
          <a:xfrm>
            <a:off x="6594373" y="1220211"/>
            <a:ext cx="1404000" cy="1404000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4" t="13690" r="35784" b="51165"/>
          <a:stretch/>
        </p:blipFill>
        <p:spPr>
          <a:xfrm>
            <a:off x="2664519" y="1154882"/>
            <a:ext cx="1748542" cy="1559828"/>
          </a:xfrm>
          <a:prstGeom prst="ellips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685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44"/>
          <p:cNvGrpSpPr/>
          <p:nvPr/>
        </p:nvGrpSpPr>
        <p:grpSpPr>
          <a:xfrm rot="-796065">
            <a:off x="-400378" y="426003"/>
            <a:ext cx="1074915" cy="631870"/>
            <a:chOff x="7181413" y="1382775"/>
            <a:chExt cx="1074924" cy="631875"/>
          </a:xfrm>
        </p:grpSpPr>
        <p:sp>
          <p:nvSpPr>
            <p:cNvPr id="882" name="Google Shape;882;p44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4"/>
          <p:cNvSpPr txBox="1">
            <a:spLocks noGrp="1"/>
          </p:cNvSpPr>
          <p:nvPr>
            <p:ph type="title"/>
          </p:nvPr>
        </p:nvSpPr>
        <p:spPr>
          <a:xfrm>
            <a:off x="698502" y="49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/>
                </a:solidFill>
              </a:rPr>
              <a:t>Confusion</a:t>
            </a:r>
            <a:r>
              <a:rPr lang="en" sz="3200" dirty="0"/>
              <a:t> </a:t>
            </a:r>
            <a:r>
              <a:rPr lang="en" sz="3200" dirty="0">
                <a:solidFill>
                  <a:schemeClr val="accent1"/>
                </a:solidFill>
              </a:rPr>
              <a:t>Matrix</a:t>
            </a:r>
            <a:endParaRPr sz="3200" dirty="0">
              <a:solidFill>
                <a:schemeClr val="accent1"/>
              </a:solidFill>
            </a:endParaRPr>
          </a:p>
        </p:txBody>
      </p:sp>
      <p:grpSp>
        <p:nvGrpSpPr>
          <p:cNvPr id="888" name="Google Shape;888;p44"/>
          <p:cNvGrpSpPr/>
          <p:nvPr/>
        </p:nvGrpSpPr>
        <p:grpSpPr>
          <a:xfrm rot="552673">
            <a:off x="8311185" y="1032709"/>
            <a:ext cx="1082696" cy="839820"/>
            <a:chOff x="4159225" y="1883250"/>
            <a:chExt cx="669675" cy="519450"/>
          </a:xfrm>
        </p:grpSpPr>
        <p:sp>
          <p:nvSpPr>
            <p:cNvPr id="889" name="Google Shape;889;p44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879;p44"/>
          <p:cNvSpPr txBox="1">
            <a:spLocks noGrp="1"/>
          </p:cNvSpPr>
          <p:nvPr>
            <p:ph type="subTitle" idx="1"/>
          </p:nvPr>
        </p:nvSpPr>
        <p:spPr>
          <a:xfrm>
            <a:off x="1448842" y="945952"/>
            <a:ext cx="1906290" cy="502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ID" b="1" dirty="0">
                <a:solidFill>
                  <a:schemeClr val="accent1">
                    <a:lumMod val="75000"/>
                  </a:schemeClr>
                </a:solidFill>
              </a:rPr>
              <a:t>Before</a:t>
            </a:r>
            <a:r>
              <a:rPr lang="en-ID" b="1" dirty="0"/>
              <a:t> Adjustment</a:t>
            </a:r>
          </a:p>
        </p:txBody>
      </p:sp>
      <p:sp>
        <p:nvSpPr>
          <p:cNvPr id="27" name="Google Shape;879;p44"/>
          <p:cNvSpPr txBox="1">
            <a:spLocks noGrp="1"/>
          </p:cNvSpPr>
          <p:nvPr>
            <p:ph type="subTitle" idx="1"/>
          </p:nvPr>
        </p:nvSpPr>
        <p:spPr>
          <a:xfrm>
            <a:off x="5848025" y="945952"/>
            <a:ext cx="1746048" cy="502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ID" b="1" dirty="0">
                <a:solidFill>
                  <a:schemeClr val="tx2">
                    <a:lumMod val="75000"/>
                  </a:schemeClr>
                </a:solidFill>
              </a:rPr>
              <a:t>After </a:t>
            </a:r>
            <a:r>
              <a:rPr lang="en-ID" b="1" dirty="0">
                <a:solidFill>
                  <a:schemeClr val="tx1"/>
                </a:solidFill>
              </a:rPr>
              <a:t>Adjustment</a:t>
            </a:r>
          </a:p>
        </p:txBody>
      </p:sp>
      <p:sp>
        <p:nvSpPr>
          <p:cNvPr id="2" name="Google Shape;3039;p80">
            <a:extLst>
              <a:ext uri="{FF2B5EF4-FFF2-40B4-BE49-F238E27FC236}">
                <a16:creationId xmlns="" xmlns:a16="http://schemas.microsoft.com/office/drawing/2014/main" id="{C85E53F7-E936-8AF6-B252-4565CC9DB8AB}"/>
              </a:ext>
            </a:extLst>
          </p:cNvPr>
          <p:cNvSpPr/>
          <p:nvPr/>
        </p:nvSpPr>
        <p:spPr>
          <a:xfrm>
            <a:off x="4078831" y="2101507"/>
            <a:ext cx="461845" cy="32138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31ACFF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24450886"/>
              </p:ext>
            </p:extLst>
          </p:nvPr>
        </p:nvGraphicFramePr>
        <p:xfrm>
          <a:off x="1044039" y="1087093"/>
          <a:ext cx="3157847" cy="3122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3979608578"/>
              </p:ext>
            </p:extLst>
          </p:nvPr>
        </p:nvGraphicFramePr>
        <p:xfrm>
          <a:off x="5305882" y="1087588"/>
          <a:ext cx="3157847" cy="3122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9" name="Google Shape;879;p44"/>
          <p:cNvSpPr txBox="1">
            <a:spLocks noGrp="1"/>
          </p:cNvSpPr>
          <p:nvPr>
            <p:ph type="subTitle" idx="1"/>
          </p:nvPr>
        </p:nvSpPr>
        <p:spPr>
          <a:xfrm>
            <a:off x="1144485" y="3515851"/>
            <a:ext cx="1414990" cy="40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id-ID" sz="1200" b="1" dirty="0">
                <a:solidFill>
                  <a:srgbClr val="002060"/>
                </a:solidFill>
              </a:rPr>
              <a:t>No</a:t>
            </a:r>
            <a:endParaRPr lang="en-ID" sz="1200" b="1" dirty="0">
              <a:solidFill>
                <a:srgbClr val="002060"/>
              </a:solidFill>
            </a:endParaRPr>
          </a:p>
        </p:txBody>
      </p:sp>
      <p:sp>
        <p:nvSpPr>
          <p:cNvPr id="30" name="Google Shape;879;p44"/>
          <p:cNvSpPr txBox="1">
            <a:spLocks noGrp="1"/>
          </p:cNvSpPr>
          <p:nvPr>
            <p:ph type="subTitle" idx="1"/>
          </p:nvPr>
        </p:nvSpPr>
        <p:spPr>
          <a:xfrm>
            <a:off x="2430331" y="3528714"/>
            <a:ext cx="1193621" cy="305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id-ID" sz="1200" b="1" dirty="0">
                <a:solidFill>
                  <a:srgbClr val="002060"/>
                </a:solidFill>
              </a:rPr>
              <a:t>Yes</a:t>
            </a:r>
            <a:endParaRPr lang="en-ID" sz="12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64840" y="3558889"/>
            <a:ext cx="457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/>
            <a:r>
              <a:rPr lang="id-ID" sz="1200" b="1" dirty="0">
                <a:solidFill>
                  <a:srgbClr val="002060"/>
                </a:solidFill>
              </a:rPr>
              <a:t>Yes</a:t>
            </a:r>
            <a:endParaRPr lang="en-ID" sz="1200" b="1" dirty="0">
              <a:solidFill>
                <a:srgbClr val="002060"/>
              </a:solidFill>
            </a:endParaRPr>
          </a:p>
        </p:txBody>
      </p:sp>
      <p:sp>
        <p:nvSpPr>
          <p:cNvPr id="31" name="Google Shape;879;p44"/>
          <p:cNvSpPr txBox="1">
            <a:spLocks noGrp="1"/>
          </p:cNvSpPr>
          <p:nvPr>
            <p:ph type="subTitle" idx="1"/>
          </p:nvPr>
        </p:nvSpPr>
        <p:spPr>
          <a:xfrm>
            <a:off x="5440658" y="3513367"/>
            <a:ext cx="1414990" cy="40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id-ID" sz="1200" b="1" dirty="0">
                <a:solidFill>
                  <a:srgbClr val="002060"/>
                </a:solidFill>
              </a:rPr>
              <a:t>No</a:t>
            </a:r>
            <a:endParaRPr lang="en-ID" sz="1200" b="1" dirty="0">
              <a:solidFill>
                <a:srgbClr val="002060"/>
              </a:solidFill>
            </a:endParaRPr>
          </a:p>
        </p:txBody>
      </p:sp>
      <p:sp>
        <p:nvSpPr>
          <p:cNvPr id="32" name="Google Shape;879;p44"/>
          <p:cNvSpPr txBox="1">
            <a:spLocks noGrp="1"/>
          </p:cNvSpPr>
          <p:nvPr>
            <p:ph type="subTitle" idx="1"/>
          </p:nvPr>
        </p:nvSpPr>
        <p:spPr>
          <a:xfrm rot="16200000">
            <a:off x="537310" y="1722826"/>
            <a:ext cx="1279513" cy="40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200" b="1" dirty="0">
                <a:solidFill>
                  <a:srgbClr val="002060"/>
                </a:solidFill>
              </a:rPr>
              <a:t>No</a:t>
            </a:r>
            <a:endParaRPr lang="en-ID" sz="1200" b="1" dirty="0">
              <a:solidFill>
                <a:srgbClr val="002060"/>
              </a:solidFill>
            </a:endParaRPr>
          </a:p>
        </p:txBody>
      </p:sp>
      <p:sp>
        <p:nvSpPr>
          <p:cNvPr id="33" name="Google Shape;879;p44"/>
          <p:cNvSpPr txBox="1">
            <a:spLocks noGrp="1"/>
          </p:cNvSpPr>
          <p:nvPr>
            <p:ph type="subTitle" idx="1"/>
          </p:nvPr>
        </p:nvSpPr>
        <p:spPr>
          <a:xfrm rot="16200000">
            <a:off x="526322" y="2833277"/>
            <a:ext cx="1193621" cy="305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200" b="1" dirty="0">
                <a:solidFill>
                  <a:srgbClr val="002060"/>
                </a:solidFill>
              </a:rPr>
              <a:t>Yes</a:t>
            </a:r>
            <a:endParaRPr lang="en-ID" sz="1200" b="1" dirty="0">
              <a:solidFill>
                <a:srgbClr val="002060"/>
              </a:solidFill>
            </a:endParaRPr>
          </a:p>
        </p:txBody>
      </p:sp>
      <p:sp>
        <p:nvSpPr>
          <p:cNvPr id="34" name="Google Shape;879;p44"/>
          <p:cNvSpPr txBox="1">
            <a:spLocks noGrp="1"/>
          </p:cNvSpPr>
          <p:nvPr>
            <p:ph type="subTitle" idx="1"/>
          </p:nvPr>
        </p:nvSpPr>
        <p:spPr>
          <a:xfrm rot="16200000">
            <a:off x="4844401" y="1723720"/>
            <a:ext cx="1199737" cy="40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200" b="1" dirty="0">
                <a:solidFill>
                  <a:srgbClr val="002060"/>
                </a:solidFill>
              </a:rPr>
              <a:t>No</a:t>
            </a:r>
            <a:endParaRPr lang="en-ID" sz="1200" b="1" dirty="0">
              <a:solidFill>
                <a:srgbClr val="002060"/>
              </a:solidFill>
            </a:endParaRPr>
          </a:p>
        </p:txBody>
      </p:sp>
      <p:sp>
        <p:nvSpPr>
          <p:cNvPr id="35" name="Google Shape;879;p44"/>
          <p:cNvSpPr txBox="1">
            <a:spLocks noGrp="1"/>
          </p:cNvSpPr>
          <p:nvPr>
            <p:ph type="subTitle" idx="1"/>
          </p:nvPr>
        </p:nvSpPr>
        <p:spPr>
          <a:xfrm rot="16200000">
            <a:off x="4782636" y="2868942"/>
            <a:ext cx="1193621" cy="305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200" b="1" dirty="0">
                <a:solidFill>
                  <a:srgbClr val="002060"/>
                </a:solidFill>
              </a:rPr>
              <a:t>Yes</a:t>
            </a:r>
            <a:endParaRPr lang="en-ID" sz="1200" b="1" dirty="0">
              <a:solidFill>
                <a:srgbClr val="002060"/>
              </a:solidFill>
            </a:endParaRPr>
          </a:p>
        </p:txBody>
      </p:sp>
      <p:sp>
        <p:nvSpPr>
          <p:cNvPr id="36" name="Google Shape;879;p44"/>
          <p:cNvSpPr txBox="1">
            <a:spLocks noGrp="1"/>
          </p:cNvSpPr>
          <p:nvPr>
            <p:ph type="subTitle" idx="1"/>
          </p:nvPr>
        </p:nvSpPr>
        <p:spPr>
          <a:xfrm rot="16200000">
            <a:off x="205293" y="2150572"/>
            <a:ext cx="1193621" cy="3050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Actual</a:t>
            </a:r>
            <a:endParaRPr lang="en-ID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Google Shape;879;p44"/>
          <p:cNvSpPr txBox="1">
            <a:spLocks noGrp="1"/>
          </p:cNvSpPr>
          <p:nvPr>
            <p:ph type="subTitle" idx="1"/>
          </p:nvPr>
        </p:nvSpPr>
        <p:spPr>
          <a:xfrm rot="16200000">
            <a:off x="4505152" y="2165314"/>
            <a:ext cx="1193621" cy="3050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Actual</a:t>
            </a:r>
            <a:endParaRPr lang="en-ID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Google Shape;879;p44"/>
          <p:cNvSpPr txBox="1">
            <a:spLocks noGrp="1"/>
          </p:cNvSpPr>
          <p:nvPr>
            <p:ph type="subTitle" idx="1"/>
          </p:nvPr>
        </p:nvSpPr>
        <p:spPr>
          <a:xfrm>
            <a:off x="1807966" y="3876249"/>
            <a:ext cx="1188042" cy="4030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id-ID" b="1" dirty="0">
                <a:solidFill>
                  <a:srgbClr val="00B0F0"/>
                </a:solidFill>
              </a:rPr>
              <a:t>Predict</a:t>
            </a:r>
            <a:endParaRPr lang="en-ID" b="1" dirty="0">
              <a:solidFill>
                <a:srgbClr val="00B0F0"/>
              </a:solidFill>
            </a:endParaRPr>
          </a:p>
        </p:txBody>
      </p:sp>
      <p:sp>
        <p:nvSpPr>
          <p:cNvPr id="40" name="Google Shape;879;p44"/>
          <p:cNvSpPr txBox="1">
            <a:spLocks noGrp="1"/>
          </p:cNvSpPr>
          <p:nvPr>
            <p:ph type="subTitle" idx="1"/>
          </p:nvPr>
        </p:nvSpPr>
        <p:spPr>
          <a:xfrm>
            <a:off x="6093971" y="3844762"/>
            <a:ext cx="1188042" cy="4030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id-ID" b="1" dirty="0">
                <a:solidFill>
                  <a:srgbClr val="00B0F0"/>
                </a:solidFill>
              </a:rPr>
              <a:t>Predict</a:t>
            </a:r>
            <a:endParaRPr lang="en-ID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12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4"/>
          <p:cNvSpPr txBox="1">
            <a:spLocks noGrp="1"/>
          </p:cNvSpPr>
          <p:nvPr>
            <p:ph type="title"/>
          </p:nvPr>
        </p:nvSpPr>
        <p:spPr>
          <a:xfrm>
            <a:off x="720000" y="1164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/>
                </a:solidFill>
              </a:rPr>
              <a:t>Feature </a:t>
            </a:r>
            <a:r>
              <a:rPr lang="en" sz="3200" dirty="0">
                <a:solidFill>
                  <a:schemeClr val="accent1"/>
                </a:solidFill>
              </a:rPr>
              <a:t>Importance</a:t>
            </a:r>
            <a:endParaRPr sz="3200" dirty="0">
              <a:solidFill>
                <a:schemeClr val="accent1"/>
              </a:solidFill>
            </a:endParaRPr>
          </a:p>
        </p:txBody>
      </p:sp>
      <p:grpSp>
        <p:nvGrpSpPr>
          <p:cNvPr id="881" name="Google Shape;881;p44"/>
          <p:cNvGrpSpPr/>
          <p:nvPr/>
        </p:nvGrpSpPr>
        <p:grpSpPr>
          <a:xfrm rot="-796065">
            <a:off x="117618" y="143031"/>
            <a:ext cx="1074915" cy="631870"/>
            <a:chOff x="7181413" y="1382775"/>
            <a:chExt cx="1074924" cy="631875"/>
          </a:xfrm>
        </p:grpSpPr>
        <p:sp>
          <p:nvSpPr>
            <p:cNvPr id="882" name="Google Shape;882;p44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p44"/>
          <p:cNvGrpSpPr/>
          <p:nvPr/>
        </p:nvGrpSpPr>
        <p:grpSpPr>
          <a:xfrm rot="552673">
            <a:off x="8255039" y="-63816"/>
            <a:ext cx="1082696" cy="839820"/>
            <a:chOff x="4159225" y="1883250"/>
            <a:chExt cx="669675" cy="519450"/>
          </a:xfrm>
        </p:grpSpPr>
        <p:sp>
          <p:nvSpPr>
            <p:cNvPr id="889" name="Google Shape;889;p44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6771" y="949827"/>
            <a:ext cx="2893518" cy="3703082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="" xmlns:a16="http://schemas.microsoft.com/office/drawing/2014/main" id="{ACF30406-A552-70CA-6B27-892118FE1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614" y="1761562"/>
            <a:ext cx="2477556" cy="2078268"/>
          </a:xfrm>
        </p:spPr>
        <p:txBody>
          <a:bodyPr/>
          <a:lstStyle/>
          <a:p>
            <a:pPr marL="109538" indent="-1095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Feature </a:t>
            </a:r>
            <a:r>
              <a:rPr lang="en-US" sz="1200" b="1" dirty="0">
                <a:solidFill>
                  <a:schemeClr val="accent1"/>
                </a:solidFill>
              </a:rPr>
              <a:t>Page Values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pengaruh</a:t>
            </a:r>
            <a:r>
              <a:rPr lang="en-US" sz="1200" dirty="0"/>
              <a:t> paling </a:t>
            </a:r>
            <a:r>
              <a:rPr lang="en-US" sz="1200" dirty="0" err="1"/>
              <a:t>besar</a:t>
            </a:r>
            <a:r>
              <a:rPr lang="en-US" sz="1200" dirty="0"/>
              <a:t>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prediksi</a:t>
            </a:r>
            <a:r>
              <a:rPr lang="en-US" sz="1200" dirty="0"/>
              <a:t> model. 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200" dirty="0"/>
              <a:t>Feature </a:t>
            </a:r>
            <a:r>
              <a:rPr lang="en-US" sz="1200" b="1" dirty="0">
                <a:solidFill>
                  <a:schemeClr val="accent1"/>
                </a:solidFill>
              </a:rPr>
              <a:t>Month Nov &amp; May</a:t>
            </a:r>
            <a:r>
              <a:rPr lang="en-US" sz="1200" dirty="0">
                <a:solidFill>
                  <a:schemeClr val="accent1"/>
                </a:solidFill>
              </a:rPr>
              <a:t>, </a:t>
            </a:r>
            <a:r>
              <a:rPr lang="en-US" sz="1200" b="1" dirty="0">
                <a:solidFill>
                  <a:schemeClr val="accent1"/>
                </a:solidFill>
              </a:rPr>
              <a:t>Exit Rates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dan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b="1" dirty="0">
                <a:solidFill>
                  <a:schemeClr val="accent1"/>
                </a:solidFill>
              </a:rPr>
              <a:t>Bounce Rates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/>
              <a:t>juga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r>
              <a:rPr lang="en-US" sz="1200" dirty="0"/>
              <a:t> penting yang cukup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pengaruh</a:t>
            </a:r>
            <a:r>
              <a:rPr lang="en-US" sz="1200" dirty="0"/>
              <a:t> yang </a:t>
            </a:r>
            <a:r>
              <a:rPr lang="en-US" sz="1200" dirty="0" err="1"/>
              <a:t>signifikan</a:t>
            </a:r>
            <a:r>
              <a:rPr lang="en-US" sz="1200" dirty="0"/>
              <a:t>.</a:t>
            </a:r>
            <a:endParaRPr lang="en-ID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C275636-7700-0F44-705B-7B083FABA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3079051" y="867329"/>
            <a:ext cx="3182691" cy="378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6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67"/>
          <p:cNvSpPr txBox="1">
            <a:spLocks noGrp="1"/>
          </p:cNvSpPr>
          <p:nvPr>
            <p:ph type="title"/>
          </p:nvPr>
        </p:nvSpPr>
        <p:spPr>
          <a:xfrm>
            <a:off x="741536" y="4428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800"/>
                </a:solidFill>
              </a:rPr>
              <a:t>Potential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Conversion Rate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84" name="Google Shape;2184;p67"/>
          <p:cNvSpPr/>
          <p:nvPr/>
        </p:nvSpPr>
        <p:spPr>
          <a:xfrm flipH="1">
            <a:off x="8376948" y="3150313"/>
            <a:ext cx="223800" cy="223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6" name="Google Shape;2186;p67"/>
          <p:cNvGrpSpPr/>
          <p:nvPr/>
        </p:nvGrpSpPr>
        <p:grpSpPr>
          <a:xfrm>
            <a:off x="236372" y="216099"/>
            <a:ext cx="967270" cy="827813"/>
            <a:chOff x="255410" y="2108637"/>
            <a:chExt cx="967270" cy="827813"/>
          </a:xfrm>
        </p:grpSpPr>
        <p:sp>
          <p:nvSpPr>
            <p:cNvPr id="2187" name="Google Shape;2187;p67"/>
            <p:cNvSpPr/>
            <p:nvPr/>
          </p:nvSpPr>
          <p:spPr>
            <a:xfrm rot="770040">
              <a:off x="526449" y="2171107"/>
              <a:ext cx="633760" cy="633722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8" name="Google Shape;2188;p67"/>
            <p:cNvGrpSpPr/>
            <p:nvPr/>
          </p:nvGrpSpPr>
          <p:grpSpPr>
            <a:xfrm rot="709984">
              <a:off x="304009" y="2289072"/>
              <a:ext cx="870064" cy="564164"/>
              <a:chOff x="3861980" y="1963565"/>
              <a:chExt cx="555640" cy="360287"/>
            </a:xfrm>
          </p:grpSpPr>
          <p:sp>
            <p:nvSpPr>
              <p:cNvPr id="2189" name="Google Shape;2189;p67"/>
              <p:cNvSpPr/>
              <p:nvPr/>
            </p:nvSpPr>
            <p:spPr>
              <a:xfrm>
                <a:off x="3861980" y="1963565"/>
                <a:ext cx="555640" cy="31724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4724" extrusionOk="0">
                    <a:moveTo>
                      <a:pt x="138" y="0"/>
                    </a:moveTo>
                    <a:cubicBezTo>
                      <a:pt x="1" y="0"/>
                      <a:pt x="1" y="200"/>
                      <a:pt x="138" y="200"/>
                    </a:cubicBezTo>
                    <a:lnTo>
                      <a:pt x="1838" y="200"/>
                    </a:lnTo>
                    <a:cubicBezTo>
                      <a:pt x="1888" y="200"/>
                      <a:pt x="1925" y="225"/>
                      <a:pt x="1950" y="275"/>
                    </a:cubicBezTo>
                    <a:lnTo>
                      <a:pt x="3087" y="4499"/>
                    </a:lnTo>
                    <a:cubicBezTo>
                      <a:pt x="3125" y="4611"/>
                      <a:pt x="3225" y="4699"/>
                      <a:pt x="3350" y="4699"/>
                    </a:cubicBezTo>
                    <a:lnTo>
                      <a:pt x="7311" y="4724"/>
                    </a:lnTo>
                    <a:cubicBezTo>
                      <a:pt x="7424" y="4724"/>
                      <a:pt x="7536" y="4636"/>
                      <a:pt x="7574" y="4524"/>
                    </a:cubicBezTo>
                    <a:lnTo>
                      <a:pt x="8236" y="1675"/>
                    </a:lnTo>
                    <a:cubicBezTo>
                      <a:pt x="8274" y="1525"/>
                      <a:pt x="8161" y="1375"/>
                      <a:pt x="7999" y="1375"/>
                    </a:cubicBezTo>
                    <a:lnTo>
                      <a:pt x="3062" y="1375"/>
                    </a:lnTo>
                    <a:cubicBezTo>
                      <a:pt x="3059" y="1374"/>
                      <a:pt x="3056" y="1374"/>
                      <a:pt x="3054" y="1374"/>
                    </a:cubicBezTo>
                    <a:cubicBezTo>
                      <a:pt x="2953" y="1374"/>
                      <a:pt x="2953" y="1575"/>
                      <a:pt x="3054" y="1575"/>
                    </a:cubicBezTo>
                    <a:cubicBezTo>
                      <a:pt x="3056" y="1575"/>
                      <a:pt x="3059" y="1575"/>
                      <a:pt x="3062" y="1575"/>
                    </a:cubicBezTo>
                    <a:lnTo>
                      <a:pt x="7999" y="1575"/>
                    </a:lnTo>
                    <a:cubicBezTo>
                      <a:pt x="8011" y="1575"/>
                      <a:pt x="8024" y="1587"/>
                      <a:pt x="8036" y="1587"/>
                    </a:cubicBezTo>
                    <a:cubicBezTo>
                      <a:pt x="8049" y="1600"/>
                      <a:pt x="8049" y="1612"/>
                      <a:pt x="8049" y="1625"/>
                    </a:cubicBezTo>
                    <a:lnTo>
                      <a:pt x="7374" y="4474"/>
                    </a:lnTo>
                    <a:cubicBezTo>
                      <a:pt x="7361" y="4499"/>
                      <a:pt x="7336" y="4524"/>
                      <a:pt x="7311" y="4524"/>
                    </a:cubicBezTo>
                    <a:lnTo>
                      <a:pt x="3350" y="4499"/>
                    </a:lnTo>
                    <a:cubicBezTo>
                      <a:pt x="3325" y="4499"/>
                      <a:pt x="3287" y="4474"/>
                      <a:pt x="3287" y="4449"/>
                    </a:cubicBezTo>
                    <a:lnTo>
                      <a:pt x="2138" y="225"/>
                    </a:lnTo>
                    <a:cubicBezTo>
                      <a:pt x="2100" y="87"/>
                      <a:pt x="1975" y="0"/>
                      <a:pt x="1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7"/>
              <p:cNvSpPr/>
              <p:nvPr/>
            </p:nvSpPr>
            <p:spPr>
              <a:xfrm>
                <a:off x="4083524" y="2135548"/>
                <a:ext cx="266941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201" extrusionOk="0">
                    <a:moveTo>
                      <a:pt x="113" y="1"/>
                    </a:moveTo>
                    <a:cubicBezTo>
                      <a:pt x="1" y="13"/>
                      <a:pt x="1" y="188"/>
                      <a:pt x="113" y="201"/>
                    </a:cubicBezTo>
                    <a:lnTo>
                      <a:pt x="3850" y="201"/>
                    </a:lnTo>
                    <a:cubicBezTo>
                      <a:pt x="3975" y="188"/>
                      <a:pt x="3975" y="13"/>
                      <a:pt x="3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67"/>
              <p:cNvSpPr/>
              <p:nvPr/>
            </p:nvSpPr>
            <p:spPr>
              <a:xfrm>
                <a:off x="4084397" y="2188467"/>
                <a:ext cx="264389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01" extrusionOk="0">
                    <a:moveTo>
                      <a:pt x="100" y="0"/>
                    </a:moveTo>
                    <a:cubicBezTo>
                      <a:pt x="50" y="0"/>
                      <a:pt x="0" y="38"/>
                      <a:pt x="0" y="100"/>
                    </a:cubicBezTo>
                    <a:cubicBezTo>
                      <a:pt x="0" y="150"/>
                      <a:pt x="50" y="200"/>
                      <a:pt x="100" y="200"/>
                    </a:cubicBezTo>
                    <a:lnTo>
                      <a:pt x="3837" y="200"/>
                    </a:lnTo>
                    <a:cubicBezTo>
                      <a:pt x="3899" y="200"/>
                      <a:pt x="3937" y="150"/>
                      <a:pt x="3937" y="100"/>
                    </a:cubicBezTo>
                    <a:cubicBezTo>
                      <a:pt x="3937" y="38"/>
                      <a:pt x="3899" y="0"/>
                      <a:pt x="3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67"/>
              <p:cNvSpPr/>
              <p:nvPr/>
            </p:nvSpPr>
            <p:spPr>
              <a:xfrm>
                <a:off x="4118780" y="2274022"/>
                <a:ext cx="58828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42" extrusionOk="0">
                    <a:moveTo>
                      <a:pt x="501" y="1"/>
                    </a:moveTo>
                    <a:cubicBezTo>
                      <a:pt x="163" y="1"/>
                      <a:pt x="1" y="401"/>
                      <a:pt x="238" y="638"/>
                    </a:cubicBezTo>
                    <a:cubicBezTo>
                      <a:pt x="310" y="710"/>
                      <a:pt x="400" y="742"/>
                      <a:pt x="490" y="742"/>
                    </a:cubicBezTo>
                    <a:cubicBezTo>
                      <a:pt x="684" y="742"/>
                      <a:pt x="876" y="593"/>
                      <a:pt x="876" y="363"/>
                    </a:cubicBezTo>
                    <a:cubicBezTo>
                      <a:pt x="876" y="163"/>
                      <a:pt x="70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67"/>
              <p:cNvSpPr/>
              <p:nvPr/>
            </p:nvSpPr>
            <p:spPr>
              <a:xfrm>
                <a:off x="4278274" y="2274022"/>
                <a:ext cx="5876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42" extrusionOk="0">
                    <a:moveTo>
                      <a:pt x="500" y="1"/>
                    </a:moveTo>
                    <a:cubicBezTo>
                      <a:pt x="163" y="1"/>
                      <a:pt x="0" y="401"/>
                      <a:pt x="238" y="638"/>
                    </a:cubicBezTo>
                    <a:cubicBezTo>
                      <a:pt x="313" y="710"/>
                      <a:pt x="405" y="742"/>
                      <a:pt x="495" y="742"/>
                    </a:cubicBezTo>
                    <a:cubicBezTo>
                      <a:pt x="689" y="742"/>
                      <a:pt x="875" y="593"/>
                      <a:pt x="875" y="363"/>
                    </a:cubicBezTo>
                    <a:cubicBezTo>
                      <a:pt x="875" y="163"/>
                      <a:pt x="700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4" name="Google Shape;2194;p67"/>
          <p:cNvGrpSpPr/>
          <p:nvPr/>
        </p:nvGrpSpPr>
        <p:grpSpPr>
          <a:xfrm rot="722091">
            <a:off x="8052897" y="679870"/>
            <a:ext cx="479286" cy="463073"/>
            <a:chOff x="6085197" y="1608975"/>
            <a:chExt cx="296453" cy="286425"/>
          </a:xfrm>
        </p:grpSpPr>
        <p:sp>
          <p:nvSpPr>
            <p:cNvPr id="2195" name="Google Shape;2195;p67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7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object 11">
            <a:extLst>
              <a:ext uri="{FF2B5EF4-FFF2-40B4-BE49-F238E27FC236}">
                <a16:creationId xmlns="" xmlns:a16="http://schemas.microsoft.com/office/drawing/2014/main" id="{6C27CB59-9EE4-CA72-1E61-0038C21133BF}"/>
              </a:ext>
            </a:extLst>
          </p:cNvPr>
          <p:cNvGrpSpPr/>
          <p:nvPr/>
        </p:nvGrpSpPr>
        <p:grpSpPr>
          <a:xfrm>
            <a:off x="495322" y="4320702"/>
            <a:ext cx="8178165" cy="248285"/>
            <a:chOff x="469762" y="2315725"/>
            <a:chExt cx="8178165" cy="248285"/>
          </a:xfrm>
        </p:grpSpPr>
        <p:pic>
          <p:nvPicPr>
            <p:cNvPr id="3" name="object 12">
              <a:extLst>
                <a:ext uri="{FF2B5EF4-FFF2-40B4-BE49-F238E27FC236}">
                  <a16:creationId xmlns="" xmlns:a16="http://schemas.microsoft.com/office/drawing/2014/main" id="{F4D042A6-BB87-A3D3-B584-3A7915600E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700" y="2427225"/>
              <a:ext cx="7709099" cy="24674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4" name="object 13">
              <a:extLst>
                <a:ext uri="{FF2B5EF4-FFF2-40B4-BE49-F238E27FC236}">
                  <a16:creationId xmlns="" xmlns:a16="http://schemas.microsoft.com/office/drawing/2014/main" id="{C1B5FD31-B94F-B3AB-9868-C2BE7E854ED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762" y="2315725"/>
              <a:ext cx="247649" cy="247649"/>
            </a:xfrm>
            <a:prstGeom prst="rect">
              <a:avLst/>
            </a:prstGeom>
          </p:spPr>
        </p:pic>
        <p:pic>
          <p:nvPicPr>
            <p:cNvPr id="5" name="object 14">
              <a:extLst>
                <a:ext uri="{FF2B5EF4-FFF2-40B4-BE49-F238E27FC236}">
                  <a16:creationId xmlns="" xmlns:a16="http://schemas.microsoft.com/office/drawing/2014/main" id="{9C9D485F-DE56-1504-58BD-4994EC58B47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87" y="2315737"/>
              <a:ext cx="247649" cy="247649"/>
            </a:xfrm>
            <a:prstGeom prst="rect">
              <a:avLst/>
            </a:prstGeom>
          </p:spPr>
        </p:pic>
      </p:grp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1936338583"/>
              </p:ext>
            </p:extLst>
          </p:nvPr>
        </p:nvGraphicFramePr>
        <p:xfrm>
          <a:off x="2016862" y="1251545"/>
          <a:ext cx="5107894" cy="2389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553341" y="3658469"/>
            <a:ext cx="7682361" cy="831737"/>
            <a:chOff x="553341" y="3658469"/>
            <a:chExt cx="7682361" cy="831737"/>
          </a:xfrm>
        </p:grpSpPr>
        <p:sp>
          <p:nvSpPr>
            <p:cNvPr id="10" name="object 7">
              <a:extLst>
                <a:ext uri="{FF2B5EF4-FFF2-40B4-BE49-F238E27FC236}">
                  <a16:creationId xmlns="" xmlns:a16="http://schemas.microsoft.com/office/drawing/2014/main" id="{51700D70-16F5-7B9B-2077-DF3C58AFC9D8}"/>
                </a:ext>
              </a:extLst>
            </p:cNvPr>
            <p:cNvSpPr txBox="1">
              <a:spLocks/>
            </p:cNvSpPr>
            <p:nvPr/>
          </p:nvSpPr>
          <p:spPr>
            <a:xfrm>
              <a:off x="553341" y="3743995"/>
              <a:ext cx="2125183" cy="64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0" tIns="12700" rIns="0" bIns="0" rtlCol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9pPr>
            </a:lstStyle>
            <a:p>
              <a:pPr marL="12700">
                <a:spcBef>
                  <a:spcPts val="100"/>
                </a:spcBef>
              </a:pPr>
              <a:r>
                <a:rPr lang="en-US" sz="4000" b="1" spc="-250" dirty="0">
                  <a:solidFill>
                    <a:schemeClr val="bg1">
                      <a:lumMod val="25000"/>
                    </a:schemeClr>
                  </a:solidFill>
                  <a:latin typeface="Trebuchet MS" panose="020B0603020202020204" pitchFamily="34" charset="0"/>
                </a:rPr>
                <a:t>15,47%</a:t>
              </a:r>
              <a:endParaRPr lang="en-US" sz="4000" b="1" dirty="0">
                <a:solidFill>
                  <a:schemeClr val="bg1">
                    <a:lumMod val="2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="" xmlns:a16="http://schemas.microsoft.com/office/drawing/2014/main" id="{5869E3C7-0623-FDCB-5D6B-A963BDF2891C}"/>
                </a:ext>
              </a:extLst>
            </p:cNvPr>
            <p:cNvSpPr txBox="1"/>
            <p:nvPr/>
          </p:nvSpPr>
          <p:spPr>
            <a:xfrm>
              <a:off x="2518352" y="3680570"/>
              <a:ext cx="117348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90" dirty="0">
                  <a:solidFill>
                    <a:srgbClr val="FFC800"/>
                  </a:solidFill>
                  <a:latin typeface="Lucida Sans Unicode"/>
                  <a:cs typeface="Lucida Sans Unicode"/>
                </a:rPr>
                <a:t>Conversion</a:t>
              </a:r>
              <a:endParaRPr sz="2000" dirty="0">
                <a:latin typeface="Lucida Sans Unicode"/>
                <a:cs typeface="Lucida Sans Unicode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="" xmlns:a16="http://schemas.microsoft.com/office/drawing/2014/main" id="{B5906B49-65B5-03D9-FC8D-44B6F35D34C6}"/>
                </a:ext>
              </a:extLst>
            </p:cNvPr>
            <p:cNvSpPr txBox="1"/>
            <p:nvPr/>
          </p:nvSpPr>
          <p:spPr>
            <a:xfrm>
              <a:off x="2513946" y="3861829"/>
              <a:ext cx="1019225" cy="6283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0" b="1" spc="-100" dirty="0">
                  <a:solidFill>
                    <a:srgbClr val="FFC800"/>
                  </a:solidFill>
                  <a:latin typeface="Trebuchet MS"/>
                  <a:cs typeface="Trebuchet MS"/>
                </a:rPr>
                <a:t>R</a:t>
              </a:r>
              <a:r>
                <a:rPr sz="4000" b="1" spc="-110" dirty="0">
                  <a:solidFill>
                    <a:srgbClr val="FFC800"/>
                  </a:solidFill>
                  <a:latin typeface="Trebuchet MS"/>
                  <a:cs typeface="Trebuchet MS"/>
                </a:rPr>
                <a:t>at</a:t>
              </a:r>
              <a:r>
                <a:rPr sz="4000" b="1" spc="-280" dirty="0">
                  <a:solidFill>
                    <a:srgbClr val="FFC800"/>
                  </a:solidFill>
                  <a:latin typeface="Trebuchet MS"/>
                  <a:cs typeface="Trebuchet MS"/>
                </a:rPr>
                <a:t>e</a:t>
              </a:r>
              <a:endParaRPr sz="4000" dirty="0">
                <a:latin typeface="Trebuchet MS"/>
                <a:cs typeface="Trebuchet MS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="" xmlns:a16="http://schemas.microsoft.com/office/drawing/2014/main" id="{F6549FD9-4392-35B9-6013-120A93B59952}"/>
                </a:ext>
              </a:extLst>
            </p:cNvPr>
            <p:cNvSpPr/>
            <p:nvPr/>
          </p:nvSpPr>
          <p:spPr>
            <a:xfrm>
              <a:off x="3870432" y="3845353"/>
              <a:ext cx="1120140" cy="330835"/>
            </a:xfrm>
            <a:custGeom>
              <a:avLst/>
              <a:gdLst/>
              <a:ahLst/>
              <a:cxnLst/>
              <a:rect l="l" t="t" r="r" b="b"/>
              <a:pathLst>
                <a:path w="1120139" h="330835">
                  <a:moveTo>
                    <a:pt x="1120025" y="170345"/>
                  </a:moveTo>
                  <a:lnTo>
                    <a:pt x="841476" y="6553"/>
                  </a:lnTo>
                  <a:lnTo>
                    <a:pt x="840117" y="167995"/>
                  </a:lnTo>
                  <a:lnTo>
                    <a:pt x="561886" y="4368"/>
                  </a:lnTo>
                  <a:lnTo>
                    <a:pt x="560527" y="165811"/>
                  </a:lnTo>
                  <a:lnTo>
                    <a:pt x="282282" y="2184"/>
                  </a:lnTo>
                  <a:lnTo>
                    <a:pt x="280936" y="163639"/>
                  </a:lnTo>
                  <a:lnTo>
                    <a:pt x="2692" y="0"/>
                  </a:lnTo>
                  <a:lnTo>
                    <a:pt x="0" y="324002"/>
                  </a:lnTo>
                  <a:lnTo>
                    <a:pt x="280936" y="163982"/>
                  </a:lnTo>
                  <a:lnTo>
                    <a:pt x="279590" y="326186"/>
                  </a:lnTo>
                  <a:lnTo>
                    <a:pt x="560527" y="166166"/>
                  </a:lnTo>
                  <a:lnTo>
                    <a:pt x="559181" y="328371"/>
                  </a:lnTo>
                  <a:lnTo>
                    <a:pt x="840117" y="168351"/>
                  </a:lnTo>
                  <a:lnTo>
                    <a:pt x="838771" y="330555"/>
                  </a:lnTo>
                  <a:lnTo>
                    <a:pt x="1120025" y="170345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" name="object 34">
              <a:extLst>
                <a:ext uri="{FF2B5EF4-FFF2-40B4-BE49-F238E27FC236}">
                  <a16:creationId xmlns="" xmlns:a16="http://schemas.microsoft.com/office/drawing/2014/main" id="{A390DB1F-6D21-B4D8-BDC6-F65477BED311}"/>
                </a:ext>
              </a:extLst>
            </p:cNvPr>
            <p:cNvSpPr txBox="1"/>
            <p:nvPr/>
          </p:nvSpPr>
          <p:spPr>
            <a:xfrm>
              <a:off x="6461339" y="3744211"/>
              <a:ext cx="1774363" cy="6283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4000" b="1" spc="40" dirty="0">
                  <a:solidFill>
                    <a:schemeClr val="accent1"/>
                  </a:solidFill>
                  <a:latin typeface="Trebuchet MS"/>
                  <a:cs typeface="Trebuchet MS"/>
                </a:rPr>
                <a:t>31.7</a:t>
              </a:r>
              <a:r>
                <a:rPr sz="4000" b="1" spc="40" dirty="0">
                  <a:solidFill>
                    <a:schemeClr val="accent1"/>
                  </a:solidFill>
                  <a:latin typeface="Trebuchet MS"/>
                  <a:cs typeface="Trebuchet MS"/>
                </a:rPr>
                <a:t>%</a:t>
              </a:r>
              <a:endParaRPr sz="3200" dirty="0">
                <a:solidFill>
                  <a:srgbClr val="FFC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6" name="object 33">
              <a:extLst>
                <a:ext uri="{FF2B5EF4-FFF2-40B4-BE49-F238E27FC236}">
                  <a16:creationId xmlns="" xmlns:a16="http://schemas.microsoft.com/office/drawing/2014/main" id="{EA55BD38-E83C-78DB-080F-5D85704A4F9C}"/>
                </a:ext>
              </a:extLst>
            </p:cNvPr>
            <p:cNvSpPr txBox="1"/>
            <p:nvPr/>
          </p:nvSpPr>
          <p:spPr>
            <a:xfrm>
              <a:off x="5187032" y="3658469"/>
              <a:ext cx="117348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90" dirty="0">
                  <a:solidFill>
                    <a:srgbClr val="FFC800"/>
                  </a:solidFill>
                  <a:latin typeface="Lucida Sans Unicode"/>
                  <a:cs typeface="Lucida Sans Unicode"/>
                </a:rPr>
                <a:t>Conversion</a:t>
              </a:r>
              <a:endParaRPr sz="2000" dirty="0">
                <a:latin typeface="Lucida Sans Unicode"/>
                <a:cs typeface="Lucida Sans Unicode"/>
              </a:endParaRPr>
            </a:p>
          </p:txBody>
        </p:sp>
        <p:sp>
          <p:nvSpPr>
            <p:cNvPr id="50" name="object 10">
              <a:extLst>
                <a:ext uri="{FF2B5EF4-FFF2-40B4-BE49-F238E27FC236}">
                  <a16:creationId xmlns="" xmlns:a16="http://schemas.microsoft.com/office/drawing/2014/main" id="{B5906B49-65B5-03D9-FC8D-44B6F35D34C6}"/>
                </a:ext>
              </a:extLst>
            </p:cNvPr>
            <p:cNvSpPr txBox="1"/>
            <p:nvPr/>
          </p:nvSpPr>
          <p:spPr>
            <a:xfrm>
              <a:off x="5180650" y="3828241"/>
              <a:ext cx="1019225" cy="6283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0" b="1" spc="-100" dirty="0">
                  <a:solidFill>
                    <a:srgbClr val="FFC800"/>
                  </a:solidFill>
                  <a:latin typeface="Trebuchet MS"/>
                  <a:cs typeface="Trebuchet MS"/>
                </a:rPr>
                <a:t>R</a:t>
              </a:r>
              <a:r>
                <a:rPr sz="4000" b="1" spc="-110" dirty="0">
                  <a:solidFill>
                    <a:srgbClr val="FFC800"/>
                  </a:solidFill>
                  <a:latin typeface="Trebuchet MS"/>
                  <a:cs typeface="Trebuchet MS"/>
                </a:rPr>
                <a:t>at</a:t>
              </a:r>
              <a:r>
                <a:rPr sz="4000" b="1" spc="-280" dirty="0">
                  <a:solidFill>
                    <a:srgbClr val="FFC800"/>
                  </a:solidFill>
                  <a:latin typeface="Trebuchet MS"/>
                  <a:cs typeface="Trebuchet MS"/>
                </a:rPr>
                <a:t>e</a:t>
              </a:r>
              <a:endParaRPr sz="4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568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67"/>
          <p:cNvSpPr txBox="1">
            <a:spLocks noGrp="1"/>
          </p:cNvSpPr>
          <p:nvPr>
            <p:ph type="title"/>
          </p:nvPr>
        </p:nvSpPr>
        <p:spPr>
          <a:xfrm>
            <a:off x="701627" y="-143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800"/>
                </a:solidFill>
              </a:rPr>
              <a:t>Simulasi </a:t>
            </a:r>
            <a:r>
              <a:rPr lang="en" dirty="0">
                <a:solidFill>
                  <a:schemeClr val="accent1"/>
                </a:solidFill>
              </a:rPr>
              <a:t>Bisnis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85" name="Google Shape;2185;p67"/>
          <p:cNvSpPr/>
          <p:nvPr/>
        </p:nvSpPr>
        <p:spPr>
          <a:xfrm flipH="1">
            <a:off x="8351397" y="3276100"/>
            <a:ext cx="223800" cy="22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4" name="Google Shape;2194;p67"/>
          <p:cNvGrpSpPr/>
          <p:nvPr/>
        </p:nvGrpSpPr>
        <p:grpSpPr>
          <a:xfrm rot="722091">
            <a:off x="8697939" y="-65074"/>
            <a:ext cx="479286" cy="463073"/>
            <a:chOff x="6085197" y="1608975"/>
            <a:chExt cx="296453" cy="286425"/>
          </a:xfrm>
        </p:grpSpPr>
        <p:sp>
          <p:nvSpPr>
            <p:cNvPr id="2195" name="Google Shape;2195;p67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7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object 11">
            <a:extLst>
              <a:ext uri="{FF2B5EF4-FFF2-40B4-BE49-F238E27FC236}">
                <a16:creationId xmlns="" xmlns:a16="http://schemas.microsoft.com/office/drawing/2014/main" id="{6C27CB59-9EE4-CA72-1E61-0038C21133BF}"/>
              </a:ext>
            </a:extLst>
          </p:cNvPr>
          <p:cNvGrpSpPr/>
          <p:nvPr/>
        </p:nvGrpSpPr>
        <p:grpSpPr>
          <a:xfrm>
            <a:off x="29221" y="2731964"/>
            <a:ext cx="9070995" cy="275391"/>
            <a:chOff x="469762" y="2315725"/>
            <a:chExt cx="8178165" cy="248285"/>
          </a:xfrm>
        </p:grpSpPr>
        <p:pic>
          <p:nvPicPr>
            <p:cNvPr id="3" name="object 12">
              <a:extLst>
                <a:ext uri="{FF2B5EF4-FFF2-40B4-BE49-F238E27FC236}">
                  <a16:creationId xmlns="" xmlns:a16="http://schemas.microsoft.com/office/drawing/2014/main" id="{F4D042A6-BB87-A3D3-B584-3A7915600E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700" y="2427225"/>
              <a:ext cx="7709099" cy="2467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object 13">
              <a:extLst>
                <a:ext uri="{FF2B5EF4-FFF2-40B4-BE49-F238E27FC236}">
                  <a16:creationId xmlns="" xmlns:a16="http://schemas.microsoft.com/office/drawing/2014/main" id="{C1B5FD31-B94F-B3AB-9868-C2BE7E854ED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762" y="2315725"/>
              <a:ext cx="247649" cy="24764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object 14">
              <a:extLst>
                <a:ext uri="{FF2B5EF4-FFF2-40B4-BE49-F238E27FC236}">
                  <a16:creationId xmlns="" xmlns:a16="http://schemas.microsoft.com/office/drawing/2014/main" id="{9C9D485F-DE56-1504-58BD-4994EC58B47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9787" y="2315737"/>
              <a:ext cx="247649" cy="24764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object 15">
            <a:extLst>
              <a:ext uri="{FF2B5EF4-FFF2-40B4-BE49-F238E27FC236}">
                <a16:creationId xmlns="" xmlns:a16="http://schemas.microsoft.com/office/drawing/2014/main" id="{F2A1CC3B-25DB-0A7A-256B-D94C3CF71755}"/>
              </a:ext>
            </a:extLst>
          </p:cNvPr>
          <p:cNvSpPr txBox="1"/>
          <p:nvPr/>
        </p:nvSpPr>
        <p:spPr>
          <a:xfrm>
            <a:off x="1253852" y="2896343"/>
            <a:ext cx="157862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75" dirty="0">
                <a:solidFill>
                  <a:schemeClr val="tx1"/>
                </a:solidFill>
                <a:latin typeface="Tahoma"/>
                <a:cs typeface="Tahoma"/>
              </a:rPr>
              <a:t>Rp.</a:t>
            </a:r>
            <a:r>
              <a:rPr lang="en-US" sz="1800" spc="175" dirty="0">
                <a:solidFill>
                  <a:schemeClr val="tx1"/>
                </a:solidFill>
                <a:latin typeface="Tahoma"/>
                <a:cs typeface="Tahoma"/>
              </a:rPr>
              <a:t>20</a:t>
            </a:r>
            <a:r>
              <a:rPr sz="1800" spc="175" dirty="0">
                <a:solidFill>
                  <a:schemeClr val="tx1"/>
                </a:solidFill>
                <a:latin typeface="Tahoma"/>
                <a:cs typeface="Tahoma"/>
              </a:rPr>
              <a:t>0.000*</a:t>
            </a:r>
            <a:endParaRPr sz="18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19" name="object 21">
            <a:extLst>
              <a:ext uri="{FF2B5EF4-FFF2-40B4-BE49-F238E27FC236}">
                <a16:creationId xmlns="" xmlns:a16="http://schemas.microsoft.com/office/drawing/2014/main" id="{70C8116B-FCFB-C5C8-E30B-4E22CA83234D}"/>
              </a:ext>
            </a:extLst>
          </p:cNvPr>
          <p:cNvSpPr txBox="1"/>
          <p:nvPr/>
        </p:nvSpPr>
        <p:spPr>
          <a:xfrm>
            <a:off x="2005962" y="3101001"/>
            <a:ext cx="14097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05790" algn="l"/>
              </a:tabLst>
            </a:pPr>
            <a:r>
              <a:rPr lang="en-US" sz="1800" spc="135" dirty="0">
                <a:solidFill>
                  <a:schemeClr val="tx1"/>
                </a:solidFill>
                <a:latin typeface="Tahoma"/>
                <a:cs typeface="Tahoma"/>
              </a:rPr>
              <a:t>1908 </a:t>
            </a:r>
            <a:r>
              <a:rPr sz="3750" spc="-517" baseline="-24444" dirty="0">
                <a:solidFill>
                  <a:schemeClr val="tx1"/>
                </a:solidFill>
                <a:latin typeface="Tahoma"/>
                <a:cs typeface="Tahoma"/>
              </a:rPr>
              <a:t>×</a:t>
            </a:r>
            <a:endParaRPr sz="3750" baseline="-24444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pic>
        <p:nvPicPr>
          <p:cNvPr id="20" name="object 19">
            <a:extLst>
              <a:ext uri="{FF2B5EF4-FFF2-40B4-BE49-F238E27FC236}">
                <a16:creationId xmlns="" xmlns:a16="http://schemas.microsoft.com/office/drawing/2014/main" id="{6F72DFF6-524A-A48B-FB58-3C3A7C1D774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096" y="3498546"/>
            <a:ext cx="2190899" cy="24674"/>
          </a:xfrm>
          <a:prstGeom prst="rect">
            <a:avLst/>
          </a:prstGeom>
        </p:spPr>
      </p:pic>
      <p:sp>
        <p:nvSpPr>
          <p:cNvPr id="21" name="object 16">
            <a:extLst>
              <a:ext uri="{FF2B5EF4-FFF2-40B4-BE49-F238E27FC236}">
                <a16:creationId xmlns="" xmlns:a16="http://schemas.microsoft.com/office/drawing/2014/main" id="{9B6BF2BE-AA93-5AF8-41EA-DF645438F874}"/>
              </a:ext>
            </a:extLst>
          </p:cNvPr>
          <p:cNvSpPr txBox="1"/>
          <p:nvPr/>
        </p:nvSpPr>
        <p:spPr>
          <a:xfrm>
            <a:off x="270406" y="3535504"/>
            <a:ext cx="25832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 err="1">
                <a:solidFill>
                  <a:schemeClr val="tx1"/>
                </a:solidFill>
                <a:latin typeface="Verdana"/>
                <a:cs typeface="Verdana"/>
              </a:rPr>
              <a:t>R</a:t>
            </a:r>
            <a:r>
              <a:rPr sz="1800" b="1" spc="-65" dirty="0" err="1">
                <a:solidFill>
                  <a:schemeClr val="tx1"/>
                </a:solidFill>
                <a:latin typeface="Verdana"/>
                <a:cs typeface="Verdana"/>
              </a:rPr>
              <a:t>p</a:t>
            </a:r>
            <a:r>
              <a:rPr lang="en-US" sz="1800" b="1" spc="-114" dirty="0">
                <a:solidFill>
                  <a:schemeClr val="tx1"/>
                </a:solidFill>
                <a:latin typeface="Verdana"/>
                <a:cs typeface="Verdana"/>
              </a:rPr>
              <a:t> 381</a:t>
            </a:r>
            <a:r>
              <a:rPr sz="1800" b="1" spc="-114" dirty="0">
                <a:solidFill>
                  <a:schemeClr val="tx1"/>
                </a:solidFill>
                <a:latin typeface="Verdana"/>
                <a:cs typeface="Verdana"/>
              </a:rPr>
              <a:t>.</a:t>
            </a:r>
            <a:r>
              <a:rPr lang="en-US" sz="1800" b="1" spc="-114" dirty="0">
                <a:solidFill>
                  <a:schemeClr val="tx1"/>
                </a:solidFill>
                <a:latin typeface="Verdana"/>
                <a:cs typeface="Verdana"/>
              </a:rPr>
              <a:t>60</a:t>
            </a:r>
            <a:r>
              <a:rPr sz="1800" b="1" spc="-114" dirty="0">
                <a:solidFill>
                  <a:schemeClr val="tx1"/>
                </a:solidFill>
                <a:latin typeface="Verdana"/>
                <a:cs typeface="Verdana"/>
              </a:rPr>
              <a:t>0.000</a:t>
            </a:r>
            <a:r>
              <a:rPr lang="en-US" sz="1800" b="1" spc="-114" dirty="0">
                <a:solidFill>
                  <a:schemeClr val="tx1"/>
                </a:solidFill>
                <a:latin typeface="Verdana"/>
                <a:cs typeface="Verdana"/>
              </a:rPr>
              <a:t>/</a:t>
            </a:r>
            <a:r>
              <a:rPr lang="en-US" sz="1800" b="1" spc="-114" dirty="0" err="1">
                <a:solidFill>
                  <a:schemeClr val="tx1"/>
                </a:solidFill>
                <a:latin typeface="Verdana"/>
                <a:cs typeface="Verdana"/>
              </a:rPr>
              <a:t>thn</a:t>
            </a:r>
            <a:endParaRPr sz="18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6" name="object 17">
            <a:extLst>
              <a:ext uri="{FF2B5EF4-FFF2-40B4-BE49-F238E27FC236}">
                <a16:creationId xmlns="" xmlns:a16="http://schemas.microsoft.com/office/drawing/2014/main" id="{5A2367D6-B94C-41D4-6570-228008467298}"/>
              </a:ext>
            </a:extLst>
          </p:cNvPr>
          <p:cNvSpPr txBox="1"/>
          <p:nvPr/>
        </p:nvSpPr>
        <p:spPr>
          <a:xfrm>
            <a:off x="6296412" y="2875380"/>
            <a:ext cx="154448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75" dirty="0">
                <a:solidFill>
                  <a:schemeClr val="tx1"/>
                </a:solidFill>
                <a:latin typeface="Tahoma"/>
                <a:cs typeface="Tahoma"/>
              </a:rPr>
              <a:t>Rp.</a:t>
            </a:r>
            <a:r>
              <a:rPr lang="en-US" sz="1800" spc="175" dirty="0">
                <a:solidFill>
                  <a:schemeClr val="tx1"/>
                </a:solidFill>
                <a:latin typeface="Tahoma"/>
                <a:cs typeface="Tahoma"/>
              </a:rPr>
              <a:t>20</a:t>
            </a:r>
            <a:r>
              <a:rPr sz="1800" spc="175" dirty="0">
                <a:solidFill>
                  <a:schemeClr val="tx1"/>
                </a:solidFill>
                <a:latin typeface="Tahoma"/>
                <a:cs typeface="Tahoma"/>
              </a:rPr>
              <a:t>0.000*</a:t>
            </a:r>
            <a:endParaRPr sz="18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="" xmlns:a16="http://schemas.microsoft.com/office/drawing/2014/main" id="{E0C6BF5B-8174-F108-333B-CFF7AD9A808A}"/>
              </a:ext>
            </a:extLst>
          </p:cNvPr>
          <p:cNvSpPr txBox="1"/>
          <p:nvPr/>
        </p:nvSpPr>
        <p:spPr>
          <a:xfrm>
            <a:off x="7242722" y="3058780"/>
            <a:ext cx="9302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4215" algn="l"/>
              </a:tabLst>
            </a:pPr>
            <a:r>
              <a:rPr lang="en-US" sz="1800" spc="75" dirty="0">
                <a:solidFill>
                  <a:schemeClr val="tx1"/>
                </a:solidFill>
                <a:latin typeface="Tahoma"/>
                <a:cs typeface="Tahoma"/>
              </a:rPr>
              <a:t>3908</a:t>
            </a:r>
            <a:r>
              <a:rPr sz="1800" spc="75" dirty="0">
                <a:solidFill>
                  <a:schemeClr val="tx1"/>
                </a:solidFill>
                <a:latin typeface="Tahoma"/>
                <a:cs typeface="Tahoma"/>
              </a:rPr>
              <a:t>	</a:t>
            </a:r>
            <a:r>
              <a:rPr sz="3750" spc="-517" baseline="-25555" dirty="0">
                <a:solidFill>
                  <a:schemeClr val="tx1"/>
                </a:solidFill>
                <a:latin typeface="Tahoma"/>
                <a:cs typeface="Tahoma"/>
              </a:rPr>
              <a:t>×</a:t>
            </a:r>
            <a:endParaRPr sz="3750" baseline="-25555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pic>
        <p:nvPicPr>
          <p:cNvPr id="28" name="object 20">
            <a:extLst>
              <a:ext uri="{FF2B5EF4-FFF2-40B4-BE49-F238E27FC236}">
                <a16:creationId xmlns="" xmlns:a16="http://schemas.microsoft.com/office/drawing/2014/main" id="{CA0667AE-C988-8434-948D-B4D0A31948E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7383" y="3442439"/>
            <a:ext cx="2278199" cy="24674"/>
          </a:xfrm>
          <a:prstGeom prst="rect">
            <a:avLst/>
          </a:prstGeom>
        </p:spPr>
      </p:pic>
      <p:sp>
        <p:nvSpPr>
          <p:cNvPr id="29" name="object 18">
            <a:extLst>
              <a:ext uri="{FF2B5EF4-FFF2-40B4-BE49-F238E27FC236}">
                <a16:creationId xmlns="" xmlns:a16="http://schemas.microsoft.com/office/drawing/2014/main" id="{FBFB12F8-C1D5-4787-80C8-276EA3486A1F}"/>
              </a:ext>
            </a:extLst>
          </p:cNvPr>
          <p:cNvSpPr txBox="1"/>
          <p:nvPr/>
        </p:nvSpPr>
        <p:spPr>
          <a:xfrm>
            <a:off x="5434792" y="3479017"/>
            <a:ext cx="26633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 err="1">
                <a:solidFill>
                  <a:schemeClr val="accent1"/>
                </a:solidFill>
                <a:latin typeface="Verdana"/>
                <a:cs typeface="Verdana"/>
              </a:rPr>
              <a:t>R</a:t>
            </a:r>
            <a:r>
              <a:rPr sz="1800" b="1" spc="-65" dirty="0" err="1">
                <a:solidFill>
                  <a:schemeClr val="accent1"/>
                </a:solidFill>
                <a:latin typeface="Verdana"/>
                <a:cs typeface="Verdana"/>
              </a:rPr>
              <a:t>p</a:t>
            </a:r>
            <a:r>
              <a:rPr lang="en-US" sz="1800" b="1" spc="-55" dirty="0">
                <a:solidFill>
                  <a:schemeClr val="accent1"/>
                </a:solidFill>
                <a:latin typeface="Verdana"/>
                <a:cs typeface="Verdana"/>
              </a:rPr>
              <a:t> 781</a:t>
            </a:r>
            <a:r>
              <a:rPr sz="1800" b="1" spc="-55" dirty="0">
                <a:solidFill>
                  <a:schemeClr val="accent1"/>
                </a:solidFill>
                <a:latin typeface="Verdana"/>
                <a:cs typeface="Verdana"/>
              </a:rPr>
              <a:t>.</a:t>
            </a:r>
            <a:r>
              <a:rPr lang="en-US" sz="1800" b="1" spc="-55" dirty="0">
                <a:solidFill>
                  <a:schemeClr val="accent1"/>
                </a:solidFill>
                <a:latin typeface="Verdana"/>
                <a:cs typeface="Verdana"/>
              </a:rPr>
              <a:t>60</a:t>
            </a:r>
            <a:r>
              <a:rPr sz="1800" b="1" spc="-55" dirty="0">
                <a:solidFill>
                  <a:schemeClr val="accent1"/>
                </a:solidFill>
                <a:latin typeface="Verdana"/>
                <a:cs typeface="Verdana"/>
              </a:rPr>
              <a:t>0.000</a:t>
            </a:r>
            <a:r>
              <a:rPr lang="en-US" sz="1800" b="1" spc="-55" dirty="0">
                <a:solidFill>
                  <a:schemeClr val="accent1"/>
                </a:solidFill>
                <a:latin typeface="Verdana"/>
                <a:cs typeface="Verdana"/>
              </a:rPr>
              <a:t>/</a:t>
            </a:r>
            <a:r>
              <a:rPr lang="en-US" sz="1800" b="1" spc="-55" dirty="0" err="1">
                <a:solidFill>
                  <a:schemeClr val="accent1"/>
                </a:solidFill>
                <a:latin typeface="Verdana"/>
                <a:cs typeface="Verdana"/>
              </a:rPr>
              <a:t>thn</a:t>
            </a:r>
            <a:endParaRPr sz="1800" dirty="0">
              <a:solidFill>
                <a:schemeClr val="accent1"/>
              </a:solidFill>
              <a:latin typeface="Verdana"/>
              <a:cs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5689" y="4830678"/>
            <a:ext cx="61326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800" dirty="0"/>
              <a:t>(https://dataindonesia.id/digital/detail/berapa-pengeluaran-masyarakat-indonesia-untuk-belanja-online)</a:t>
            </a:r>
          </a:p>
        </p:txBody>
      </p:sp>
      <p:sp>
        <p:nvSpPr>
          <p:cNvPr id="7" name="Rectangle 6"/>
          <p:cNvSpPr/>
          <p:nvPr/>
        </p:nvSpPr>
        <p:spPr>
          <a:xfrm>
            <a:off x="645689" y="4643760"/>
            <a:ext cx="13276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800" dirty="0" err="1"/>
              <a:t>Sumber</a:t>
            </a:r>
            <a:r>
              <a:rPr lang="en-ID" sz="800" dirty="0"/>
              <a:t>: Data Indonesia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59386" y="714257"/>
            <a:ext cx="7052249" cy="691947"/>
            <a:chOff x="553341" y="3658469"/>
            <a:chExt cx="7682361" cy="753772"/>
          </a:xfrm>
        </p:grpSpPr>
        <p:sp>
          <p:nvSpPr>
            <p:cNvPr id="44" name="object 7">
              <a:extLst>
                <a:ext uri="{FF2B5EF4-FFF2-40B4-BE49-F238E27FC236}">
                  <a16:creationId xmlns="" xmlns:a16="http://schemas.microsoft.com/office/drawing/2014/main" id="{51700D70-16F5-7B9B-2077-DF3C58AFC9D8}"/>
                </a:ext>
              </a:extLst>
            </p:cNvPr>
            <p:cNvSpPr txBox="1">
              <a:spLocks/>
            </p:cNvSpPr>
            <p:nvPr/>
          </p:nvSpPr>
          <p:spPr>
            <a:xfrm>
              <a:off x="553341" y="3743995"/>
              <a:ext cx="2125183" cy="564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0" tIns="12700" rIns="0" bIns="0" rtlCol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Lexend ExtraBold"/>
                <a:buNone/>
                <a:defRPr sz="3400" b="0" i="0" u="none" strike="noStrike" cap="none">
                  <a:solidFill>
                    <a:schemeClr val="dk1"/>
                  </a:solidFill>
                  <a:latin typeface="Lexend ExtraBold"/>
                  <a:ea typeface="Lexend ExtraBold"/>
                  <a:cs typeface="Lexend ExtraBold"/>
                  <a:sym typeface="Lexend ExtraBold"/>
                </a:defRPr>
              </a:lvl9pPr>
            </a:lstStyle>
            <a:p>
              <a:pPr marL="12700">
                <a:spcBef>
                  <a:spcPts val="100"/>
                </a:spcBef>
              </a:pPr>
              <a:r>
                <a:rPr lang="en-US" sz="3200" b="1" spc="-250" dirty="0">
                  <a:solidFill>
                    <a:schemeClr val="bg1">
                      <a:lumMod val="25000"/>
                    </a:schemeClr>
                  </a:solidFill>
                  <a:latin typeface="Trebuchet MS" panose="020B0603020202020204" pitchFamily="34" charset="0"/>
                </a:rPr>
                <a:t>15,47%</a:t>
              </a:r>
              <a:endParaRPr lang="en-US" sz="3200" b="1" dirty="0">
                <a:solidFill>
                  <a:schemeClr val="bg1">
                    <a:lumMod val="25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45" name="object 8">
              <a:extLst>
                <a:ext uri="{FF2B5EF4-FFF2-40B4-BE49-F238E27FC236}">
                  <a16:creationId xmlns="" xmlns:a16="http://schemas.microsoft.com/office/drawing/2014/main" id="{5869E3C7-0623-FDCB-5D6B-A963BDF2891C}"/>
                </a:ext>
              </a:extLst>
            </p:cNvPr>
            <p:cNvSpPr txBox="1"/>
            <p:nvPr/>
          </p:nvSpPr>
          <p:spPr>
            <a:xfrm>
              <a:off x="2518352" y="3680570"/>
              <a:ext cx="1173480" cy="2821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90" dirty="0">
                  <a:solidFill>
                    <a:srgbClr val="FFC800"/>
                  </a:solidFill>
                  <a:latin typeface="Lucida Sans Unicode"/>
                  <a:cs typeface="Lucida Sans Unicode"/>
                </a:rPr>
                <a:t>Conversion</a:t>
              </a:r>
              <a:endParaRPr sz="1600" dirty="0">
                <a:latin typeface="Lucida Sans Unicode"/>
                <a:cs typeface="Lucida Sans Unicode"/>
              </a:endParaRPr>
            </a:p>
          </p:txBody>
        </p:sp>
        <p:sp>
          <p:nvSpPr>
            <p:cNvPr id="46" name="object 10">
              <a:extLst>
                <a:ext uri="{FF2B5EF4-FFF2-40B4-BE49-F238E27FC236}">
                  <a16:creationId xmlns="" xmlns:a16="http://schemas.microsoft.com/office/drawing/2014/main" id="{B5906B49-65B5-03D9-FC8D-44B6F35D34C6}"/>
                </a:ext>
              </a:extLst>
            </p:cNvPr>
            <p:cNvSpPr txBox="1"/>
            <p:nvPr/>
          </p:nvSpPr>
          <p:spPr>
            <a:xfrm>
              <a:off x="2513946" y="3861829"/>
              <a:ext cx="1019226" cy="5504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-100" dirty="0">
                  <a:solidFill>
                    <a:srgbClr val="FFC800"/>
                  </a:solidFill>
                  <a:latin typeface="Trebuchet MS"/>
                  <a:cs typeface="Trebuchet MS"/>
                </a:rPr>
                <a:t>R</a:t>
              </a:r>
              <a:r>
                <a:rPr sz="3200" b="1" spc="-110" dirty="0">
                  <a:solidFill>
                    <a:srgbClr val="FFC800"/>
                  </a:solidFill>
                  <a:latin typeface="Trebuchet MS"/>
                  <a:cs typeface="Trebuchet MS"/>
                </a:rPr>
                <a:t>at</a:t>
              </a:r>
              <a:r>
                <a:rPr sz="3200" b="1" spc="-280" dirty="0">
                  <a:solidFill>
                    <a:srgbClr val="FFC800"/>
                  </a:solidFill>
                  <a:latin typeface="Trebuchet MS"/>
                  <a:cs typeface="Trebuchet MS"/>
                </a:rPr>
                <a:t>e</a:t>
              </a:r>
              <a:endParaRPr sz="3200" dirty="0">
                <a:latin typeface="Trebuchet MS"/>
                <a:cs typeface="Trebuchet MS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="" xmlns:a16="http://schemas.microsoft.com/office/drawing/2014/main" id="{F6549FD9-4392-35B9-6013-120A93B59952}"/>
                </a:ext>
              </a:extLst>
            </p:cNvPr>
            <p:cNvSpPr/>
            <p:nvPr/>
          </p:nvSpPr>
          <p:spPr>
            <a:xfrm>
              <a:off x="3870432" y="3845353"/>
              <a:ext cx="1120140" cy="330835"/>
            </a:xfrm>
            <a:custGeom>
              <a:avLst/>
              <a:gdLst/>
              <a:ahLst/>
              <a:cxnLst/>
              <a:rect l="l" t="t" r="r" b="b"/>
              <a:pathLst>
                <a:path w="1120139" h="330835">
                  <a:moveTo>
                    <a:pt x="1120025" y="170345"/>
                  </a:moveTo>
                  <a:lnTo>
                    <a:pt x="841476" y="6553"/>
                  </a:lnTo>
                  <a:lnTo>
                    <a:pt x="840117" y="167995"/>
                  </a:lnTo>
                  <a:lnTo>
                    <a:pt x="561886" y="4368"/>
                  </a:lnTo>
                  <a:lnTo>
                    <a:pt x="560527" y="165811"/>
                  </a:lnTo>
                  <a:lnTo>
                    <a:pt x="282282" y="2184"/>
                  </a:lnTo>
                  <a:lnTo>
                    <a:pt x="280936" y="163639"/>
                  </a:lnTo>
                  <a:lnTo>
                    <a:pt x="2692" y="0"/>
                  </a:lnTo>
                  <a:lnTo>
                    <a:pt x="0" y="324002"/>
                  </a:lnTo>
                  <a:lnTo>
                    <a:pt x="280936" y="163982"/>
                  </a:lnTo>
                  <a:lnTo>
                    <a:pt x="279590" y="326186"/>
                  </a:lnTo>
                  <a:lnTo>
                    <a:pt x="560527" y="166166"/>
                  </a:lnTo>
                  <a:lnTo>
                    <a:pt x="559181" y="328371"/>
                  </a:lnTo>
                  <a:lnTo>
                    <a:pt x="840117" y="168351"/>
                  </a:lnTo>
                  <a:lnTo>
                    <a:pt x="838771" y="330555"/>
                  </a:lnTo>
                  <a:lnTo>
                    <a:pt x="1120025" y="170345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8" name="object 34">
              <a:extLst>
                <a:ext uri="{FF2B5EF4-FFF2-40B4-BE49-F238E27FC236}">
                  <a16:creationId xmlns="" xmlns:a16="http://schemas.microsoft.com/office/drawing/2014/main" id="{A390DB1F-6D21-B4D8-BDC6-F65477BED311}"/>
                </a:ext>
              </a:extLst>
            </p:cNvPr>
            <p:cNvSpPr txBox="1"/>
            <p:nvPr/>
          </p:nvSpPr>
          <p:spPr>
            <a:xfrm>
              <a:off x="6461339" y="3744211"/>
              <a:ext cx="1774363" cy="5504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3200" b="1" spc="40" dirty="0">
                  <a:solidFill>
                    <a:schemeClr val="accent1"/>
                  </a:solidFill>
                  <a:latin typeface="Trebuchet MS"/>
                  <a:cs typeface="Trebuchet MS"/>
                </a:rPr>
                <a:t>31.7</a:t>
              </a:r>
              <a:r>
                <a:rPr sz="3200" b="1" spc="40" dirty="0">
                  <a:solidFill>
                    <a:schemeClr val="accent1"/>
                  </a:solidFill>
                  <a:latin typeface="Trebuchet MS"/>
                  <a:cs typeface="Trebuchet MS"/>
                </a:rPr>
                <a:t>%</a:t>
              </a:r>
              <a:endParaRPr sz="2400" dirty="0">
                <a:solidFill>
                  <a:srgbClr val="FFC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9" name="object 33">
              <a:extLst>
                <a:ext uri="{FF2B5EF4-FFF2-40B4-BE49-F238E27FC236}">
                  <a16:creationId xmlns="" xmlns:a16="http://schemas.microsoft.com/office/drawing/2014/main" id="{EA55BD38-E83C-78DB-080F-5D85704A4F9C}"/>
                </a:ext>
              </a:extLst>
            </p:cNvPr>
            <p:cNvSpPr txBox="1"/>
            <p:nvPr/>
          </p:nvSpPr>
          <p:spPr>
            <a:xfrm>
              <a:off x="5187032" y="3658469"/>
              <a:ext cx="1173480" cy="2821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90" dirty="0">
                  <a:solidFill>
                    <a:srgbClr val="FFC800"/>
                  </a:solidFill>
                  <a:latin typeface="Lucida Sans Unicode"/>
                  <a:cs typeface="Lucida Sans Unicode"/>
                </a:rPr>
                <a:t>Conversion</a:t>
              </a:r>
              <a:endParaRPr sz="1600" dirty="0">
                <a:latin typeface="Lucida Sans Unicode"/>
                <a:cs typeface="Lucida Sans Unicode"/>
              </a:endParaRPr>
            </a:p>
          </p:txBody>
        </p:sp>
        <p:sp>
          <p:nvSpPr>
            <p:cNvPr id="50" name="object 10">
              <a:extLst>
                <a:ext uri="{FF2B5EF4-FFF2-40B4-BE49-F238E27FC236}">
                  <a16:creationId xmlns="" xmlns:a16="http://schemas.microsoft.com/office/drawing/2014/main" id="{B5906B49-65B5-03D9-FC8D-44B6F35D34C6}"/>
                </a:ext>
              </a:extLst>
            </p:cNvPr>
            <p:cNvSpPr txBox="1"/>
            <p:nvPr/>
          </p:nvSpPr>
          <p:spPr>
            <a:xfrm>
              <a:off x="5180650" y="3828241"/>
              <a:ext cx="1019226" cy="5504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-100" dirty="0">
                  <a:solidFill>
                    <a:srgbClr val="FFC800"/>
                  </a:solidFill>
                  <a:latin typeface="Trebuchet MS"/>
                  <a:cs typeface="Trebuchet MS"/>
                </a:rPr>
                <a:t>R</a:t>
              </a:r>
              <a:r>
                <a:rPr sz="3200" b="1" spc="-110" dirty="0">
                  <a:solidFill>
                    <a:srgbClr val="FFC800"/>
                  </a:solidFill>
                  <a:latin typeface="Trebuchet MS"/>
                  <a:cs typeface="Trebuchet MS"/>
                </a:rPr>
                <a:t>at</a:t>
              </a:r>
              <a:r>
                <a:rPr sz="3200" b="1" spc="-280" dirty="0">
                  <a:solidFill>
                    <a:srgbClr val="FFC800"/>
                  </a:solidFill>
                  <a:latin typeface="Trebuchet MS"/>
                  <a:cs typeface="Trebuchet MS"/>
                </a:rPr>
                <a:t>e</a:t>
              </a:r>
              <a:endParaRPr sz="3200" dirty="0">
                <a:latin typeface="Trebuchet MS"/>
                <a:cs typeface="Trebuchet M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9221" y="1439663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Total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pengunjung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setahun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: 12.330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Rata-rata per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200.000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Tingkat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konversi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sebelum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menggunakan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model: 15,47%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6515" y="1386511"/>
            <a:ext cx="5603706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Tingkat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konversi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setelah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menggunakan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model: 31,7%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Biaya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penggunaan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operasional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model per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tahun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50.000.000</a:t>
            </a:r>
          </a:p>
          <a:p>
            <a:pPr lvl="0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(-) </a:t>
            </a:r>
            <a:r>
              <a:rPr lang="en-US" sz="900" dirty="0" err="1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Biaya</a:t>
            </a:r>
            <a:r>
              <a:rPr lang="en-US" sz="900" dirty="0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investasi</a:t>
            </a:r>
            <a:r>
              <a:rPr lang="en-US" sz="900" dirty="0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awal</a:t>
            </a:r>
            <a:r>
              <a:rPr lang="en-US" sz="900" dirty="0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membeli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dan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mengimplementasikan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model: </a:t>
            </a:r>
          </a:p>
          <a:p>
            <a:pPr lvl="0">
              <a:lnSpc>
                <a:spcPct val="150000"/>
              </a:lnSpc>
            </a:pP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200.000.000</a:t>
            </a:r>
          </a:p>
          <a:p>
            <a:pPr lvl="0" algn="just"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(-)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Biaya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cadangan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darurat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20.000.000 (10%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biaya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investasi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awal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sz="900" dirty="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(-) Total </a:t>
            </a:r>
            <a:r>
              <a:rPr lang="en-US" sz="900" dirty="0" err="1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biaya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50.000.000 +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200.000.000 +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20.000.000 = </a:t>
            </a:r>
            <a:r>
              <a:rPr lang="en-US" sz="9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9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270.000.000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3880687" y="1375371"/>
            <a:ext cx="0" cy="1500009"/>
          </a:xfrm>
          <a:prstGeom prst="line">
            <a:avLst/>
          </a:prstGeom>
          <a:ln w="28575">
            <a:solidFill>
              <a:srgbClr val="F68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738991" y="3947311"/>
            <a:ext cx="5192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rgbClr val="FE9000"/>
                </a:solidFill>
                <a:latin typeface="DM Sans" panose="020B0604020202020204" charset="0"/>
              </a:rPr>
              <a:t>Keuntungan</a:t>
            </a:r>
            <a:r>
              <a:rPr lang="en-ID" dirty="0">
                <a:solidFill>
                  <a:srgbClr val="FE9000"/>
                </a:solidFill>
                <a:latin typeface="DM Sans" panose="020B0604020202020204" charset="0"/>
              </a:rPr>
              <a:t> </a:t>
            </a:r>
            <a:r>
              <a:rPr lang="en-ID" dirty="0" err="1">
                <a:solidFill>
                  <a:srgbClr val="FE9000"/>
                </a:solidFill>
                <a:latin typeface="DM Sans" panose="020B0604020202020204" charset="0"/>
              </a:rPr>
              <a:t>bersih</a:t>
            </a:r>
            <a:r>
              <a:rPr lang="en-ID" dirty="0">
                <a:solidFill>
                  <a:srgbClr val="FE9000"/>
                </a:solidFill>
                <a:latin typeface="DM Sans" panose="020B0604020202020204" charset="0"/>
              </a:rPr>
              <a:t> </a:t>
            </a:r>
            <a:r>
              <a:rPr lang="en-ID" dirty="0">
                <a:latin typeface="DM Sans" panose="020B0604020202020204" charset="0"/>
              </a:rPr>
              <a:t>= </a:t>
            </a:r>
            <a:r>
              <a:rPr lang="en-ID" dirty="0" err="1">
                <a:latin typeface="DM Sans" panose="020B0604020202020204" charset="0"/>
              </a:rPr>
              <a:t>Rp</a:t>
            </a:r>
            <a:r>
              <a:rPr lang="en-ID" dirty="0">
                <a:latin typeface="DM Sans" panose="020B0604020202020204" charset="0"/>
              </a:rPr>
              <a:t> 781.600.000 - </a:t>
            </a:r>
            <a:r>
              <a:rPr lang="en-ID" dirty="0" err="1">
                <a:latin typeface="DM Sans" panose="020B0604020202020204" charset="0"/>
              </a:rPr>
              <a:t>Rp</a:t>
            </a:r>
            <a:r>
              <a:rPr lang="en-ID" dirty="0">
                <a:latin typeface="DM Sans" panose="020B0604020202020204" charset="0"/>
              </a:rPr>
              <a:t> </a:t>
            </a:r>
            <a:r>
              <a:rPr lang="en-ID" dirty="0">
                <a:solidFill>
                  <a:srgbClr val="FF0000"/>
                </a:solidFill>
                <a:latin typeface="DM Sans" panose="020B0604020202020204" charset="0"/>
              </a:rPr>
              <a:t>270.000.000</a:t>
            </a:r>
            <a:r>
              <a:rPr lang="en-ID" dirty="0">
                <a:latin typeface="DM Sans" panose="020B0604020202020204" charset="0"/>
              </a:rPr>
              <a:t> </a:t>
            </a:r>
          </a:p>
          <a:p>
            <a:r>
              <a:rPr lang="en-ID" dirty="0">
                <a:latin typeface="DM Sans" panose="020B0604020202020204" charset="0"/>
              </a:rPr>
              <a:t>	              = </a:t>
            </a:r>
            <a:r>
              <a:rPr lang="en-ID" dirty="0" err="1">
                <a:latin typeface="DM Sans" panose="020B0604020202020204" charset="0"/>
              </a:rPr>
              <a:t>Rp</a:t>
            </a:r>
            <a:r>
              <a:rPr lang="en-ID" dirty="0">
                <a:latin typeface="DM Sans" panose="020B0604020202020204" charset="0"/>
              </a:rPr>
              <a:t> </a:t>
            </a:r>
            <a:r>
              <a:rPr lang="en-ID" dirty="0">
                <a:solidFill>
                  <a:srgbClr val="FE9000"/>
                </a:solidFill>
                <a:latin typeface="DM Sans" panose="020B0604020202020204" charset="0"/>
              </a:rPr>
              <a:t>511.600.000</a:t>
            </a:r>
          </a:p>
        </p:txBody>
      </p:sp>
    </p:spTree>
    <p:extLst>
      <p:ext uri="{BB962C8B-B14F-4D97-AF65-F5344CB8AC3E}">
        <p14:creationId xmlns:p14="http://schemas.microsoft.com/office/powerpoint/2010/main" val="2119473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67"/>
          <p:cNvSpPr txBox="1">
            <a:spLocks noGrp="1"/>
          </p:cNvSpPr>
          <p:nvPr>
            <p:ph type="title"/>
          </p:nvPr>
        </p:nvSpPr>
        <p:spPr>
          <a:xfrm>
            <a:off x="701627" y="-143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800"/>
                </a:solidFill>
              </a:rPr>
              <a:t>Simulasi </a:t>
            </a:r>
            <a:r>
              <a:rPr lang="en" dirty="0">
                <a:solidFill>
                  <a:schemeClr val="accent1"/>
                </a:solidFill>
              </a:rPr>
              <a:t>Bisnis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85" name="Google Shape;2185;p67"/>
          <p:cNvSpPr/>
          <p:nvPr/>
        </p:nvSpPr>
        <p:spPr>
          <a:xfrm flipH="1">
            <a:off x="6934307" y="4369160"/>
            <a:ext cx="223800" cy="22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4" name="Google Shape;2194;p67"/>
          <p:cNvGrpSpPr/>
          <p:nvPr/>
        </p:nvGrpSpPr>
        <p:grpSpPr>
          <a:xfrm rot="722091">
            <a:off x="8697939" y="-65074"/>
            <a:ext cx="479286" cy="463073"/>
            <a:chOff x="6085197" y="1608975"/>
            <a:chExt cx="296453" cy="286425"/>
          </a:xfrm>
        </p:grpSpPr>
        <p:sp>
          <p:nvSpPr>
            <p:cNvPr id="2195" name="Google Shape;2195;p67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7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7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/>
          <p:cNvSpPr/>
          <p:nvPr/>
        </p:nvSpPr>
        <p:spPr>
          <a:xfrm>
            <a:off x="645689" y="4830678"/>
            <a:ext cx="61326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800" dirty="0"/>
              <a:t>(https://dataindonesia.id/digital/detail/berapa-pengeluaran-masyarakat-indonesia-untuk-belanja-online)</a:t>
            </a:r>
          </a:p>
        </p:txBody>
      </p:sp>
      <p:sp>
        <p:nvSpPr>
          <p:cNvPr id="7" name="Rectangle 6"/>
          <p:cNvSpPr/>
          <p:nvPr/>
        </p:nvSpPr>
        <p:spPr>
          <a:xfrm>
            <a:off x="645689" y="4643760"/>
            <a:ext cx="13276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800" dirty="0" err="1"/>
              <a:t>Sumber</a:t>
            </a:r>
            <a:r>
              <a:rPr lang="en-ID" sz="800" dirty="0"/>
              <a:t>: Data Indonesia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842403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DM Sans"/>
                <a:ea typeface="DM Sans"/>
                <a:cs typeface="DM Sans"/>
                <a:sym typeface="DM Sans"/>
              </a:rPr>
              <a:t>ROI</a:t>
            </a:r>
            <a:r>
              <a:rPr lang="en-US" dirty="0">
                <a:solidFill>
                  <a:srgbClr val="00B050"/>
                </a:solidFill>
                <a:latin typeface="DM Sans"/>
                <a:ea typeface="DM Sans"/>
                <a:cs typeface="DM Sans"/>
                <a:sym typeface="DM Sans"/>
              </a:rPr>
              <a:t> (Return on Investment)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9221" y="1181390"/>
            <a:ext cx="4572000" cy="85408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100" dirty="0">
                <a:solidFill>
                  <a:srgbClr val="00B050"/>
                </a:solidFill>
                <a:latin typeface="DM Sans"/>
                <a:ea typeface="DM Sans"/>
                <a:cs typeface="DM Sans"/>
                <a:sym typeface="DM Sans"/>
              </a:rPr>
              <a:t>ROI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= (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Keuntungan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Bersih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/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Biaya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Investasi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Awal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) x 100%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      = (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ID" sz="1100" dirty="0">
                <a:solidFill>
                  <a:srgbClr val="FE9000"/>
                </a:solidFill>
                <a:latin typeface="DM Sans" panose="020B0604020202020204" charset="0"/>
                <a:ea typeface="DM Sans"/>
              </a:rPr>
              <a:t>5</a:t>
            </a:r>
            <a:r>
              <a:rPr lang="en-ID" sz="1100" dirty="0">
                <a:solidFill>
                  <a:srgbClr val="FE9000"/>
                </a:solidFill>
                <a:latin typeface="DM Sans" panose="020B0604020202020204" charset="0"/>
              </a:rPr>
              <a:t>11.600.000 </a:t>
            </a:r>
            <a:r>
              <a:rPr lang="en-ID" sz="1100" dirty="0">
                <a:solidFill>
                  <a:schemeClr val="tx1"/>
                </a:solidFill>
                <a:latin typeface="DM Sans" panose="020B0604020202020204" charset="0"/>
              </a:rPr>
              <a:t>/</a:t>
            </a:r>
            <a:r>
              <a:rPr lang="en-ID" sz="1100" dirty="0">
                <a:solidFill>
                  <a:srgbClr val="FE9000"/>
                </a:solidFill>
                <a:latin typeface="DM Sans" panose="020B0604020202020204" charset="0"/>
              </a:rPr>
              <a:t> </a:t>
            </a:r>
            <a:r>
              <a:rPr lang="en-US" sz="1100" dirty="0">
                <a:solidFill>
                  <a:srgbClr val="7030A0"/>
                </a:solidFill>
                <a:latin typeface="DM Sans"/>
                <a:sym typeface="DM Sans"/>
              </a:rPr>
              <a:t>20</a:t>
            </a:r>
            <a:r>
              <a:rPr lang="en-US" sz="1100" dirty="0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0.000.000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) x 100%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      = </a:t>
            </a:r>
            <a:r>
              <a:rPr lang="en-US" sz="1100" dirty="0">
                <a:solidFill>
                  <a:srgbClr val="00B050"/>
                </a:solidFill>
                <a:latin typeface="DM Sans"/>
                <a:ea typeface="DM Sans"/>
                <a:cs typeface="DM Sans"/>
                <a:sym typeface="DM Sans"/>
              </a:rPr>
              <a:t>2558%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84" y="1967413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BEP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 (Break Even Point)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2292384"/>
            <a:ext cx="5259087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BEP</a:t>
            </a:r>
            <a:r>
              <a:rPr lang="en-US" sz="7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jumlah</a:t>
            </a:r>
            <a:r>
              <a:rPr lang="en-US" sz="7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transaks</a:t>
            </a:r>
            <a:r>
              <a:rPr lang="en-US" sz="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= </a:t>
            </a:r>
            <a:r>
              <a:rPr lang="it-IT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Biaya Tetap / (Harga Jual per unit - Biaya Variabel per unit)</a:t>
            </a:r>
          </a:p>
          <a:p>
            <a:pPr lvl="0" algn="just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	     =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270.000.000 /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200.000</a:t>
            </a:r>
          </a:p>
          <a:p>
            <a:pPr lvl="0" algn="just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	     =</a:t>
            </a:r>
            <a:r>
              <a:rPr lang="en-US" sz="1100" dirty="0">
                <a:solidFill>
                  <a:srgbClr val="1F8AF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>
                <a:solidFill>
                  <a:srgbClr val="1F8AF5"/>
                </a:solidFill>
                <a:latin typeface="DM Sans"/>
                <a:ea typeface="DM Sans"/>
                <a:cs typeface="DM Sans"/>
                <a:sym typeface="DM Sans"/>
              </a:rPr>
              <a:t>1325 </a:t>
            </a:r>
            <a:r>
              <a:rPr lang="en-US" sz="1200" dirty="0" err="1">
                <a:solidFill>
                  <a:srgbClr val="1F8AF5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endParaRPr lang="en-US" sz="1200" dirty="0">
              <a:solidFill>
                <a:srgbClr val="1F8A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50000"/>
              </a:lnSpc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BEP</a:t>
            </a:r>
            <a:r>
              <a:rPr lang="en-US" sz="7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pendapatan</a:t>
            </a:r>
            <a:r>
              <a:rPr lang="en-US" sz="7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=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BEP</a:t>
            </a:r>
            <a:r>
              <a:rPr lang="en-US" sz="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jumlah</a:t>
            </a:r>
            <a:r>
              <a:rPr lang="en-US" sz="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transaks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it-IT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x Harga Jual per unit</a:t>
            </a:r>
          </a:p>
          <a:p>
            <a:pPr lvl="0" algn="just">
              <a:lnSpc>
                <a:spcPct val="150000"/>
              </a:lnSpc>
            </a:pPr>
            <a:r>
              <a:rPr lang="it-IT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	 = </a:t>
            </a:r>
            <a:r>
              <a:rPr lang="it-IT" sz="1200" dirty="0">
                <a:solidFill>
                  <a:srgbClr val="1F8AF5"/>
                </a:solidFill>
                <a:latin typeface="DM Sans"/>
                <a:ea typeface="DM Sans"/>
                <a:cs typeface="DM Sans"/>
                <a:sym typeface="DM Sans"/>
              </a:rPr>
              <a:t>1325</a:t>
            </a:r>
            <a:r>
              <a:rPr lang="it-IT" sz="1100" dirty="0">
                <a:solidFill>
                  <a:srgbClr val="1F8AF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it-IT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x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200.000</a:t>
            </a:r>
          </a:p>
          <a:p>
            <a:pPr lvl="0" algn="just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	 =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100" dirty="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270.000.000</a:t>
            </a:r>
          </a:p>
        </p:txBody>
      </p:sp>
      <p:grpSp>
        <p:nvGrpSpPr>
          <p:cNvPr id="2" name="object 11">
            <a:extLst>
              <a:ext uri="{FF2B5EF4-FFF2-40B4-BE49-F238E27FC236}">
                <a16:creationId xmlns="" xmlns:a16="http://schemas.microsoft.com/office/drawing/2014/main" id="{6C27CB59-9EE4-CA72-1E61-0038C21133BF}"/>
              </a:ext>
            </a:extLst>
          </p:cNvPr>
          <p:cNvGrpSpPr/>
          <p:nvPr/>
        </p:nvGrpSpPr>
        <p:grpSpPr>
          <a:xfrm>
            <a:off x="-190252" y="1951576"/>
            <a:ext cx="5458025" cy="274686"/>
            <a:chOff x="469762" y="2315725"/>
            <a:chExt cx="7930037" cy="247649"/>
          </a:xfrm>
        </p:grpSpPr>
        <p:pic>
          <p:nvPicPr>
            <p:cNvPr id="3" name="object 12">
              <a:extLst>
                <a:ext uri="{FF2B5EF4-FFF2-40B4-BE49-F238E27FC236}">
                  <a16:creationId xmlns="" xmlns:a16="http://schemas.microsoft.com/office/drawing/2014/main" id="{F4D042A6-BB87-A3D3-B584-3A7915600E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700" y="2427225"/>
              <a:ext cx="7709099" cy="2467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object 13">
              <a:extLst>
                <a:ext uri="{FF2B5EF4-FFF2-40B4-BE49-F238E27FC236}">
                  <a16:creationId xmlns="" xmlns:a16="http://schemas.microsoft.com/office/drawing/2014/main" id="{C1B5FD31-B94F-B3AB-9868-C2BE7E854ED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762" y="2315725"/>
              <a:ext cx="247649" cy="24764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1" name="Rectangle 50"/>
          <p:cNvSpPr/>
          <p:nvPr/>
        </p:nvSpPr>
        <p:spPr>
          <a:xfrm>
            <a:off x="5267773" y="842402"/>
            <a:ext cx="4572000" cy="4699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b="1" dirty="0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PP</a:t>
            </a:r>
            <a:r>
              <a:rPr lang="en-US" sz="1800" dirty="0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 (Payback Period)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5231984" y="842403"/>
            <a:ext cx="35790" cy="3801357"/>
          </a:xfrm>
          <a:prstGeom prst="line">
            <a:avLst/>
          </a:prstGeom>
          <a:ln w="28575">
            <a:solidFill>
              <a:srgbClr val="F68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274157" y="1258293"/>
            <a:ext cx="394508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PP</a:t>
            </a:r>
            <a:r>
              <a:rPr lang="en-US" sz="7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tahun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= </a:t>
            </a:r>
            <a:r>
              <a:rPr lang="en-US" sz="10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Biaya</a:t>
            </a:r>
            <a:r>
              <a:rPr lang="en-US" sz="10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Investasi</a:t>
            </a:r>
            <a:r>
              <a:rPr lang="en-US" sz="10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Awal</a:t>
            </a:r>
            <a:r>
              <a:rPr lang="en-US" sz="10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/ </a:t>
            </a:r>
            <a:r>
              <a:rPr lang="en-US" sz="10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Keuntungan</a:t>
            </a:r>
            <a:r>
              <a:rPr lang="en-US" sz="10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Bersih</a:t>
            </a:r>
            <a:r>
              <a:rPr lang="en-US" sz="10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per </a:t>
            </a:r>
            <a:r>
              <a:rPr lang="en-US" sz="10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tahun</a:t>
            </a:r>
            <a:endParaRPr lang="en-US" sz="11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50000"/>
              </a:lnSpc>
            </a:pP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PP</a:t>
            </a:r>
            <a:r>
              <a:rPr lang="en-US" sz="7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= </a:t>
            </a: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PP</a:t>
            </a:r>
            <a:r>
              <a:rPr lang="en-US" sz="7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tahun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x 12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endParaRPr lang="en-US" sz="11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50000"/>
              </a:lnSpc>
            </a:pP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PP</a:t>
            </a:r>
            <a:r>
              <a:rPr lang="en-US" sz="7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hari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  = </a:t>
            </a: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PP</a:t>
            </a:r>
            <a:r>
              <a:rPr lang="en-US" sz="7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x 30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hari</a:t>
            </a:r>
            <a:endParaRPr lang="en-US" sz="11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50000"/>
              </a:lnSpc>
            </a:pPr>
            <a:endParaRPr lang="en-US" sz="11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50000"/>
              </a:lnSpc>
            </a:pP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PP</a:t>
            </a:r>
            <a:r>
              <a:rPr lang="en-US" sz="7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tahun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=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100" dirty="0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200.000.000 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/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Rp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ID" sz="1100" dirty="0">
                <a:solidFill>
                  <a:srgbClr val="FE9000"/>
                </a:solidFill>
                <a:latin typeface="DM Sans" panose="020B0604020202020204" charset="0"/>
                <a:ea typeface="DM Sans"/>
              </a:rPr>
              <a:t>511</a:t>
            </a:r>
            <a:r>
              <a:rPr lang="en-ID" sz="1100" dirty="0">
                <a:solidFill>
                  <a:srgbClr val="FE9000"/>
                </a:solidFill>
                <a:latin typeface="DM Sans" panose="020B0604020202020204" charset="0"/>
              </a:rPr>
              <a:t>.600.000</a:t>
            </a:r>
          </a:p>
          <a:p>
            <a:pPr lvl="0" algn="just">
              <a:lnSpc>
                <a:spcPct val="150000"/>
              </a:lnSpc>
            </a:pPr>
            <a:r>
              <a:rPr lang="en-US" sz="1100" dirty="0">
                <a:solidFill>
                  <a:srgbClr val="FE9000"/>
                </a:solidFill>
                <a:latin typeface="DM Sans" panose="020B0604020202020204" charset="0"/>
                <a:ea typeface="DM Sans"/>
                <a:cs typeface="DM Sans"/>
                <a:sym typeface="DM Sans"/>
              </a:rPr>
              <a:t>            </a:t>
            </a:r>
            <a:r>
              <a:rPr lang="en-US" sz="1100" dirty="0">
                <a:solidFill>
                  <a:schemeClr val="tx1"/>
                </a:solidFill>
                <a:latin typeface="DM Sans" panose="020B0604020202020204" charset="0"/>
                <a:ea typeface="DM Sans"/>
                <a:cs typeface="DM Sans"/>
                <a:sym typeface="DM Sans"/>
              </a:rPr>
              <a:t>= </a:t>
            </a:r>
            <a:r>
              <a:rPr lang="en-US" sz="1100" dirty="0">
                <a:solidFill>
                  <a:srgbClr val="E64294"/>
                </a:solidFill>
                <a:latin typeface="DM Sans" panose="020B0604020202020204" charset="0"/>
                <a:ea typeface="DM Sans"/>
                <a:cs typeface="DM Sans"/>
                <a:sym typeface="DM Sans"/>
              </a:rPr>
              <a:t>0,39 </a:t>
            </a:r>
            <a:r>
              <a:rPr lang="en-US" sz="1100" dirty="0" err="1">
                <a:solidFill>
                  <a:srgbClr val="E64294"/>
                </a:solidFill>
                <a:latin typeface="DM Sans" panose="020B0604020202020204" charset="0"/>
                <a:ea typeface="DM Sans"/>
                <a:cs typeface="DM Sans"/>
                <a:sym typeface="DM Sans"/>
              </a:rPr>
              <a:t>tahun</a:t>
            </a:r>
            <a:endParaRPr lang="en-US" sz="1100" dirty="0">
              <a:solidFill>
                <a:srgbClr val="E6429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50000"/>
              </a:lnSpc>
            </a:pP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PP</a:t>
            </a:r>
            <a:r>
              <a:rPr lang="en-US" sz="7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= 0,39 x 12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endParaRPr lang="en-US" sz="11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           = </a:t>
            </a:r>
            <a:r>
              <a:rPr lang="en-US" sz="1100" dirty="0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4,7 </a:t>
            </a: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endParaRPr lang="en-US" sz="1100" dirty="0">
              <a:solidFill>
                <a:srgbClr val="E6429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50000"/>
              </a:lnSpc>
            </a:pP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PP</a:t>
            </a:r>
            <a:r>
              <a:rPr lang="en-US" sz="7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hari</a:t>
            </a: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  = 4,7 x 30 </a:t>
            </a:r>
            <a:r>
              <a:rPr lang="en-US" sz="11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hari</a:t>
            </a:r>
            <a:endParaRPr lang="en-US" sz="11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           = </a:t>
            </a:r>
            <a:r>
              <a:rPr lang="en-US" sz="1100" dirty="0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140 </a:t>
            </a:r>
            <a:r>
              <a:rPr lang="en-US" sz="1100" dirty="0" err="1">
                <a:solidFill>
                  <a:srgbClr val="E64294"/>
                </a:solidFill>
                <a:latin typeface="DM Sans"/>
                <a:ea typeface="DM Sans"/>
                <a:cs typeface="DM Sans"/>
                <a:sym typeface="DM Sans"/>
              </a:rPr>
              <a:t>hari</a:t>
            </a:r>
            <a:endParaRPr lang="en-US" sz="1100" dirty="0">
              <a:solidFill>
                <a:srgbClr val="E6429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43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2"/>
          <p:cNvSpPr txBox="1">
            <a:spLocks noGrp="1"/>
          </p:cNvSpPr>
          <p:nvPr>
            <p:ph type="title"/>
          </p:nvPr>
        </p:nvSpPr>
        <p:spPr>
          <a:xfrm>
            <a:off x="1039000" y="414237"/>
            <a:ext cx="4310113" cy="550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/>
                </a:solidFill>
              </a:rPr>
              <a:t>Recommendation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05" name="Google Shape;1305;p52"/>
          <p:cNvSpPr txBox="1">
            <a:spLocks noGrp="1"/>
          </p:cNvSpPr>
          <p:nvPr>
            <p:ph type="title" idx="2"/>
          </p:nvPr>
        </p:nvSpPr>
        <p:spPr>
          <a:xfrm>
            <a:off x="99833" y="420355"/>
            <a:ext cx="1007700" cy="9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309" name="Google Shape;1309;p52"/>
          <p:cNvGrpSpPr/>
          <p:nvPr/>
        </p:nvGrpSpPr>
        <p:grpSpPr>
          <a:xfrm>
            <a:off x="-280637" y="-195644"/>
            <a:ext cx="870083" cy="870083"/>
            <a:chOff x="2429425" y="1984725"/>
            <a:chExt cx="239600" cy="239600"/>
          </a:xfrm>
        </p:grpSpPr>
        <p:sp>
          <p:nvSpPr>
            <p:cNvPr id="1310" name="Google Shape;1310;p52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" name="Google Shape;1312;p52"/>
          <p:cNvGrpSpPr/>
          <p:nvPr/>
        </p:nvGrpSpPr>
        <p:grpSpPr>
          <a:xfrm rot="1835391">
            <a:off x="5337938" y="3549307"/>
            <a:ext cx="855219" cy="501043"/>
            <a:chOff x="865994" y="1162943"/>
            <a:chExt cx="855219" cy="501043"/>
          </a:xfrm>
        </p:grpSpPr>
        <p:sp>
          <p:nvSpPr>
            <p:cNvPr id="1313" name="Google Shape;1313;p52"/>
            <p:cNvSpPr/>
            <p:nvPr/>
          </p:nvSpPr>
          <p:spPr>
            <a:xfrm>
              <a:off x="865994" y="1162943"/>
              <a:ext cx="855219" cy="501043"/>
            </a:xfrm>
            <a:custGeom>
              <a:avLst/>
              <a:gdLst/>
              <a:ahLst/>
              <a:cxnLst/>
              <a:rect l="l" t="t" r="r" b="b"/>
              <a:pathLst>
                <a:path w="12735" h="7461" extrusionOk="0">
                  <a:moveTo>
                    <a:pt x="488" y="0"/>
                  </a:moveTo>
                  <a:cubicBezTo>
                    <a:pt x="213" y="0"/>
                    <a:pt x="0" y="225"/>
                    <a:pt x="0" y="500"/>
                  </a:cubicBezTo>
                  <a:lnTo>
                    <a:pt x="0" y="6973"/>
                  </a:lnTo>
                  <a:cubicBezTo>
                    <a:pt x="0" y="7248"/>
                    <a:pt x="213" y="7461"/>
                    <a:pt x="488" y="7461"/>
                  </a:cubicBezTo>
                  <a:lnTo>
                    <a:pt x="12235" y="7461"/>
                  </a:lnTo>
                  <a:cubicBezTo>
                    <a:pt x="12510" y="7461"/>
                    <a:pt x="12735" y="7248"/>
                    <a:pt x="12735" y="6973"/>
                  </a:cubicBezTo>
                  <a:lnTo>
                    <a:pt x="12735" y="500"/>
                  </a:lnTo>
                  <a:cubicBezTo>
                    <a:pt x="12735" y="225"/>
                    <a:pt x="12510" y="0"/>
                    <a:pt x="12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865994" y="1538876"/>
              <a:ext cx="855219" cy="58828"/>
            </a:xfrm>
            <a:custGeom>
              <a:avLst/>
              <a:gdLst/>
              <a:ahLst/>
              <a:cxnLst/>
              <a:rect l="l" t="t" r="r" b="b"/>
              <a:pathLst>
                <a:path w="12735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2735" y="875"/>
                  </a:lnTo>
                  <a:lnTo>
                    <a:pt x="12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921397" y="1216667"/>
              <a:ext cx="195623" cy="108321"/>
            </a:xfrm>
            <a:custGeom>
              <a:avLst/>
              <a:gdLst/>
              <a:ahLst/>
              <a:cxnLst/>
              <a:rect l="l" t="t" r="r" b="b"/>
              <a:pathLst>
                <a:path w="2913" h="1613" extrusionOk="0">
                  <a:moveTo>
                    <a:pt x="250" y="0"/>
                  </a:moveTo>
                  <a:cubicBezTo>
                    <a:pt x="113" y="0"/>
                    <a:pt x="0" y="112"/>
                    <a:pt x="0" y="250"/>
                  </a:cubicBezTo>
                  <a:lnTo>
                    <a:pt x="0" y="1362"/>
                  </a:lnTo>
                  <a:cubicBezTo>
                    <a:pt x="0" y="1500"/>
                    <a:pt x="113" y="1612"/>
                    <a:pt x="250" y="1612"/>
                  </a:cubicBezTo>
                  <a:lnTo>
                    <a:pt x="2650" y="1612"/>
                  </a:lnTo>
                  <a:cubicBezTo>
                    <a:pt x="2800" y="1612"/>
                    <a:pt x="2912" y="1500"/>
                    <a:pt x="2912" y="1362"/>
                  </a:cubicBezTo>
                  <a:lnTo>
                    <a:pt x="2912" y="250"/>
                  </a:lnTo>
                  <a:cubicBezTo>
                    <a:pt x="2912" y="112"/>
                    <a:pt x="2800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921397" y="1465073"/>
              <a:ext cx="290445" cy="45330"/>
            </a:xfrm>
            <a:custGeom>
              <a:avLst/>
              <a:gdLst/>
              <a:ahLst/>
              <a:cxnLst/>
              <a:rect l="l" t="t" r="r" b="b"/>
              <a:pathLst>
                <a:path w="4325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4187" y="675"/>
                  </a:lnTo>
                  <a:cubicBezTo>
                    <a:pt x="4262" y="675"/>
                    <a:pt x="4324" y="612"/>
                    <a:pt x="4324" y="537"/>
                  </a:cubicBezTo>
                  <a:lnTo>
                    <a:pt x="4324" y="137"/>
                  </a:lnTo>
                  <a:cubicBezTo>
                    <a:pt x="4324" y="62"/>
                    <a:pt x="4262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1590260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2" y="612"/>
                    <a:pt x="1012" y="537"/>
                  </a:cubicBezTo>
                  <a:lnTo>
                    <a:pt x="1012" y="137"/>
                  </a:lnTo>
                  <a:cubicBezTo>
                    <a:pt x="1012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1507995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1426604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52"/>
          <p:cNvGrpSpPr/>
          <p:nvPr/>
        </p:nvGrpSpPr>
        <p:grpSpPr>
          <a:xfrm>
            <a:off x="-1215818" y="1033733"/>
            <a:ext cx="641713" cy="450006"/>
            <a:chOff x="2041743" y="1182216"/>
            <a:chExt cx="438119" cy="307234"/>
          </a:xfrm>
        </p:grpSpPr>
        <p:sp>
          <p:nvSpPr>
            <p:cNvPr id="1321" name="Google Shape;1321;p52"/>
            <p:cNvSpPr/>
            <p:nvPr/>
          </p:nvSpPr>
          <p:spPr>
            <a:xfrm>
              <a:off x="2041743" y="1182216"/>
              <a:ext cx="438119" cy="307234"/>
            </a:xfrm>
            <a:custGeom>
              <a:avLst/>
              <a:gdLst/>
              <a:ahLst/>
              <a:cxnLst/>
              <a:rect l="l" t="t" r="r" b="b"/>
              <a:pathLst>
                <a:path w="6524" h="4575" extrusionOk="0">
                  <a:moveTo>
                    <a:pt x="625" y="201"/>
                  </a:moveTo>
                  <a:lnTo>
                    <a:pt x="5899" y="213"/>
                  </a:lnTo>
                  <a:cubicBezTo>
                    <a:pt x="6136" y="213"/>
                    <a:pt x="6324" y="426"/>
                    <a:pt x="6311" y="663"/>
                  </a:cubicBezTo>
                  <a:lnTo>
                    <a:pt x="6311" y="4112"/>
                  </a:lnTo>
                  <a:lnTo>
                    <a:pt x="5561" y="3400"/>
                  </a:lnTo>
                  <a:lnTo>
                    <a:pt x="625" y="3400"/>
                  </a:lnTo>
                  <a:cubicBezTo>
                    <a:pt x="388" y="3387"/>
                    <a:pt x="200" y="3187"/>
                    <a:pt x="213" y="2950"/>
                  </a:cubicBezTo>
                  <a:lnTo>
                    <a:pt x="213" y="650"/>
                  </a:lnTo>
                  <a:cubicBezTo>
                    <a:pt x="200" y="413"/>
                    <a:pt x="388" y="213"/>
                    <a:pt x="625" y="201"/>
                  </a:cubicBezTo>
                  <a:close/>
                  <a:moveTo>
                    <a:pt x="625" y="1"/>
                  </a:moveTo>
                  <a:cubicBezTo>
                    <a:pt x="275" y="13"/>
                    <a:pt x="0" y="313"/>
                    <a:pt x="0" y="663"/>
                  </a:cubicBezTo>
                  <a:lnTo>
                    <a:pt x="0" y="2950"/>
                  </a:lnTo>
                  <a:cubicBezTo>
                    <a:pt x="0" y="3300"/>
                    <a:pt x="275" y="3600"/>
                    <a:pt x="625" y="3612"/>
                  </a:cubicBezTo>
                  <a:lnTo>
                    <a:pt x="5486" y="3612"/>
                  </a:lnTo>
                  <a:lnTo>
                    <a:pt x="6511" y="4574"/>
                  </a:lnTo>
                  <a:lnTo>
                    <a:pt x="6511" y="663"/>
                  </a:lnTo>
                  <a:cubicBezTo>
                    <a:pt x="6524" y="313"/>
                    <a:pt x="6249" y="13"/>
                    <a:pt x="5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2102183" y="1260250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2102183" y="1317332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2"/>
          <p:cNvGrpSpPr/>
          <p:nvPr/>
        </p:nvGrpSpPr>
        <p:grpSpPr>
          <a:xfrm rot="18324239">
            <a:off x="3132269" y="3710830"/>
            <a:ext cx="605931" cy="1352013"/>
            <a:chOff x="719999" y="2653381"/>
            <a:chExt cx="605940" cy="1352032"/>
          </a:xfrm>
        </p:grpSpPr>
        <p:sp>
          <p:nvSpPr>
            <p:cNvPr id="1410" name="Google Shape;1410;p52"/>
            <p:cNvSpPr/>
            <p:nvPr/>
          </p:nvSpPr>
          <p:spPr>
            <a:xfrm>
              <a:off x="823216" y="2653381"/>
              <a:ext cx="398699" cy="639517"/>
            </a:xfrm>
            <a:custGeom>
              <a:avLst/>
              <a:gdLst/>
              <a:ahLst/>
              <a:cxnLst/>
              <a:rect l="l" t="t" r="r" b="b"/>
              <a:pathLst>
                <a:path w="5937" h="9523" extrusionOk="0">
                  <a:moveTo>
                    <a:pt x="2974" y="200"/>
                  </a:moveTo>
                  <a:cubicBezTo>
                    <a:pt x="4499" y="200"/>
                    <a:pt x="5736" y="2237"/>
                    <a:pt x="5736" y="4761"/>
                  </a:cubicBezTo>
                  <a:cubicBezTo>
                    <a:pt x="5736" y="7273"/>
                    <a:pt x="4486" y="9310"/>
                    <a:pt x="2974" y="9310"/>
                  </a:cubicBezTo>
                  <a:cubicBezTo>
                    <a:pt x="1450" y="9310"/>
                    <a:pt x="200" y="7273"/>
                    <a:pt x="200" y="4761"/>
                  </a:cubicBezTo>
                  <a:cubicBezTo>
                    <a:pt x="200" y="2237"/>
                    <a:pt x="1450" y="200"/>
                    <a:pt x="2974" y="200"/>
                  </a:cubicBezTo>
                  <a:close/>
                  <a:moveTo>
                    <a:pt x="2974" y="0"/>
                  </a:moveTo>
                  <a:cubicBezTo>
                    <a:pt x="1337" y="0"/>
                    <a:pt x="0" y="2137"/>
                    <a:pt x="0" y="4761"/>
                  </a:cubicBezTo>
                  <a:cubicBezTo>
                    <a:pt x="0" y="7386"/>
                    <a:pt x="1337" y="9523"/>
                    <a:pt x="2974" y="9523"/>
                  </a:cubicBezTo>
                  <a:cubicBezTo>
                    <a:pt x="4611" y="9523"/>
                    <a:pt x="5936" y="7386"/>
                    <a:pt x="5936" y="4761"/>
                  </a:cubicBezTo>
                  <a:cubicBezTo>
                    <a:pt x="5936" y="2137"/>
                    <a:pt x="4611" y="0"/>
                    <a:pt x="2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719999" y="2951280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1"/>
                  </a:moveTo>
                  <a:lnTo>
                    <a:pt x="0" y="14559"/>
                  </a:lnTo>
                  <a:lnTo>
                    <a:pt x="138" y="15696"/>
                  </a:lnTo>
                  <a:lnTo>
                    <a:pt x="8885" y="15696"/>
                  </a:lnTo>
                  <a:lnTo>
                    <a:pt x="9023" y="14559"/>
                  </a:lnTo>
                  <a:lnTo>
                    <a:pt x="8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719999" y="2874925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0"/>
                  </a:moveTo>
                  <a:lnTo>
                    <a:pt x="0" y="15696"/>
                  </a:lnTo>
                  <a:lnTo>
                    <a:pt x="9023" y="15696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755188" y="3091433"/>
              <a:ext cx="164664" cy="139817"/>
            </a:xfrm>
            <a:custGeom>
              <a:avLst/>
              <a:gdLst/>
              <a:ahLst/>
              <a:cxnLst/>
              <a:rect l="l" t="t" r="r" b="b"/>
              <a:pathLst>
                <a:path w="2452" h="2082" extrusionOk="0">
                  <a:moveTo>
                    <a:pt x="1388" y="0"/>
                  </a:moveTo>
                  <a:cubicBezTo>
                    <a:pt x="463" y="0"/>
                    <a:pt x="1" y="1138"/>
                    <a:pt x="676" y="1788"/>
                  </a:cubicBezTo>
                  <a:cubicBezTo>
                    <a:pt x="883" y="1991"/>
                    <a:pt x="1136" y="2082"/>
                    <a:pt x="1384" y="2082"/>
                  </a:cubicBezTo>
                  <a:cubicBezTo>
                    <a:pt x="1928" y="2082"/>
                    <a:pt x="2451" y="1644"/>
                    <a:pt x="2425" y="1000"/>
                  </a:cubicBezTo>
                  <a:cubicBezTo>
                    <a:pt x="2413" y="438"/>
                    <a:pt x="1950" y="0"/>
                    <a:pt x="1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841684" y="3151872"/>
              <a:ext cx="383589" cy="370158"/>
            </a:xfrm>
            <a:custGeom>
              <a:avLst/>
              <a:gdLst/>
              <a:ahLst/>
              <a:cxnLst/>
              <a:rect l="l" t="t" r="r" b="b"/>
              <a:pathLst>
                <a:path w="5712" h="5512" extrusionOk="0">
                  <a:moveTo>
                    <a:pt x="2849" y="0"/>
                  </a:moveTo>
                  <a:cubicBezTo>
                    <a:pt x="1275" y="0"/>
                    <a:pt x="0" y="1237"/>
                    <a:pt x="0" y="2762"/>
                  </a:cubicBezTo>
                  <a:cubicBezTo>
                    <a:pt x="0" y="4274"/>
                    <a:pt x="1275" y="5511"/>
                    <a:pt x="2849" y="5511"/>
                  </a:cubicBezTo>
                  <a:cubicBezTo>
                    <a:pt x="4424" y="5511"/>
                    <a:pt x="5711" y="4274"/>
                    <a:pt x="5711" y="2762"/>
                  </a:cubicBezTo>
                  <a:cubicBezTo>
                    <a:pt x="5711" y="1237"/>
                    <a:pt x="4424" y="0"/>
                    <a:pt x="2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907966" y="3253411"/>
              <a:ext cx="227253" cy="192265"/>
            </a:xfrm>
            <a:custGeom>
              <a:avLst/>
              <a:gdLst/>
              <a:ahLst/>
              <a:cxnLst/>
              <a:rect l="l" t="t" r="r" b="b"/>
              <a:pathLst>
                <a:path w="3384" h="2863" extrusionOk="0">
                  <a:moveTo>
                    <a:pt x="1936" y="0"/>
                  </a:moveTo>
                  <a:cubicBezTo>
                    <a:pt x="1928" y="0"/>
                    <a:pt x="1920" y="0"/>
                    <a:pt x="1912" y="0"/>
                  </a:cubicBezTo>
                  <a:cubicBezTo>
                    <a:pt x="625" y="0"/>
                    <a:pt x="0" y="1562"/>
                    <a:pt x="925" y="2462"/>
                  </a:cubicBezTo>
                  <a:cubicBezTo>
                    <a:pt x="1213" y="2739"/>
                    <a:pt x="1563" y="2862"/>
                    <a:pt x="1905" y="2862"/>
                  </a:cubicBezTo>
                  <a:cubicBezTo>
                    <a:pt x="2661" y="2862"/>
                    <a:pt x="3384" y="2261"/>
                    <a:pt x="3349" y="1375"/>
                  </a:cubicBezTo>
                  <a:cubicBezTo>
                    <a:pt x="3325" y="608"/>
                    <a:pt x="2700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52"/>
          <p:cNvGrpSpPr/>
          <p:nvPr/>
        </p:nvGrpSpPr>
        <p:grpSpPr>
          <a:xfrm rot="709984">
            <a:off x="603968" y="4023759"/>
            <a:ext cx="870064" cy="564164"/>
            <a:chOff x="3861980" y="1963565"/>
            <a:chExt cx="555640" cy="360287"/>
          </a:xfrm>
        </p:grpSpPr>
        <p:sp>
          <p:nvSpPr>
            <p:cNvPr id="1426" name="Google Shape;1426;p52"/>
            <p:cNvSpPr/>
            <p:nvPr/>
          </p:nvSpPr>
          <p:spPr>
            <a:xfrm>
              <a:off x="3861980" y="1963565"/>
              <a:ext cx="555640" cy="317240"/>
            </a:xfrm>
            <a:custGeom>
              <a:avLst/>
              <a:gdLst/>
              <a:ahLst/>
              <a:cxnLst/>
              <a:rect l="l" t="t" r="r" b="b"/>
              <a:pathLst>
                <a:path w="8274" h="4724" extrusionOk="0">
                  <a:moveTo>
                    <a:pt x="138" y="0"/>
                  </a:moveTo>
                  <a:cubicBezTo>
                    <a:pt x="1" y="0"/>
                    <a:pt x="1" y="200"/>
                    <a:pt x="138" y="200"/>
                  </a:cubicBezTo>
                  <a:lnTo>
                    <a:pt x="1838" y="200"/>
                  </a:lnTo>
                  <a:cubicBezTo>
                    <a:pt x="1888" y="200"/>
                    <a:pt x="1925" y="225"/>
                    <a:pt x="1950" y="275"/>
                  </a:cubicBezTo>
                  <a:lnTo>
                    <a:pt x="3087" y="4499"/>
                  </a:lnTo>
                  <a:cubicBezTo>
                    <a:pt x="3125" y="4611"/>
                    <a:pt x="3225" y="4699"/>
                    <a:pt x="3350" y="4699"/>
                  </a:cubicBezTo>
                  <a:lnTo>
                    <a:pt x="7311" y="4724"/>
                  </a:lnTo>
                  <a:cubicBezTo>
                    <a:pt x="7424" y="4724"/>
                    <a:pt x="7536" y="4636"/>
                    <a:pt x="7574" y="4524"/>
                  </a:cubicBezTo>
                  <a:lnTo>
                    <a:pt x="8236" y="1675"/>
                  </a:lnTo>
                  <a:cubicBezTo>
                    <a:pt x="8274" y="1525"/>
                    <a:pt x="8161" y="1375"/>
                    <a:pt x="7999" y="1375"/>
                  </a:cubicBezTo>
                  <a:lnTo>
                    <a:pt x="3062" y="1375"/>
                  </a:lnTo>
                  <a:cubicBezTo>
                    <a:pt x="3059" y="1374"/>
                    <a:pt x="3056" y="1374"/>
                    <a:pt x="3054" y="1374"/>
                  </a:cubicBezTo>
                  <a:cubicBezTo>
                    <a:pt x="2953" y="1374"/>
                    <a:pt x="2953" y="1575"/>
                    <a:pt x="3054" y="1575"/>
                  </a:cubicBezTo>
                  <a:cubicBezTo>
                    <a:pt x="3056" y="1575"/>
                    <a:pt x="3059" y="1575"/>
                    <a:pt x="3062" y="1575"/>
                  </a:cubicBezTo>
                  <a:lnTo>
                    <a:pt x="7999" y="1575"/>
                  </a:lnTo>
                  <a:cubicBezTo>
                    <a:pt x="8011" y="1575"/>
                    <a:pt x="8024" y="1587"/>
                    <a:pt x="8036" y="1587"/>
                  </a:cubicBezTo>
                  <a:cubicBezTo>
                    <a:pt x="8049" y="1600"/>
                    <a:pt x="8049" y="1612"/>
                    <a:pt x="8049" y="1625"/>
                  </a:cubicBezTo>
                  <a:lnTo>
                    <a:pt x="7374" y="4474"/>
                  </a:lnTo>
                  <a:cubicBezTo>
                    <a:pt x="7361" y="4499"/>
                    <a:pt x="7336" y="4524"/>
                    <a:pt x="7311" y="4524"/>
                  </a:cubicBezTo>
                  <a:lnTo>
                    <a:pt x="3350" y="4499"/>
                  </a:lnTo>
                  <a:cubicBezTo>
                    <a:pt x="3325" y="4499"/>
                    <a:pt x="3287" y="4474"/>
                    <a:pt x="3287" y="4449"/>
                  </a:cubicBezTo>
                  <a:lnTo>
                    <a:pt x="2138" y="225"/>
                  </a:lnTo>
                  <a:cubicBezTo>
                    <a:pt x="2100" y="87"/>
                    <a:pt x="1975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4083524" y="2135548"/>
              <a:ext cx="266941" cy="13498"/>
            </a:xfrm>
            <a:custGeom>
              <a:avLst/>
              <a:gdLst/>
              <a:ahLst/>
              <a:cxnLst/>
              <a:rect l="l" t="t" r="r" b="b"/>
              <a:pathLst>
                <a:path w="3975" h="201" extrusionOk="0">
                  <a:moveTo>
                    <a:pt x="113" y="1"/>
                  </a:moveTo>
                  <a:cubicBezTo>
                    <a:pt x="1" y="13"/>
                    <a:pt x="1" y="188"/>
                    <a:pt x="113" y="201"/>
                  </a:cubicBezTo>
                  <a:lnTo>
                    <a:pt x="3850" y="201"/>
                  </a:lnTo>
                  <a:cubicBezTo>
                    <a:pt x="3975" y="188"/>
                    <a:pt x="3975" y="13"/>
                    <a:pt x="3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4084397" y="2188467"/>
              <a:ext cx="264389" cy="13498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00" y="0"/>
                  </a:moveTo>
                  <a:cubicBezTo>
                    <a:pt x="50" y="0"/>
                    <a:pt x="0" y="38"/>
                    <a:pt x="0" y="100"/>
                  </a:cubicBezTo>
                  <a:cubicBezTo>
                    <a:pt x="0" y="150"/>
                    <a:pt x="50" y="200"/>
                    <a:pt x="100" y="200"/>
                  </a:cubicBezTo>
                  <a:lnTo>
                    <a:pt x="3837" y="200"/>
                  </a:lnTo>
                  <a:cubicBezTo>
                    <a:pt x="3899" y="200"/>
                    <a:pt x="3937" y="150"/>
                    <a:pt x="3937" y="100"/>
                  </a:cubicBezTo>
                  <a:cubicBezTo>
                    <a:pt x="3937" y="38"/>
                    <a:pt x="3899" y="0"/>
                    <a:pt x="3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4118780" y="2274022"/>
              <a:ext cx="58828" cy="49829"/>
            </a:xfrm>
            <a:custGeom>
              <a:avLst/>
              <a:gdLst/>
              <a:ahLst/>
              <a:cxnLst/>
              <a:rect l="l" t="t" r="r" b="b"/>
              <a:pathLst>
                <a:path w="876" h="742" extrusionOk="0">
                  <a:moveTo>
                    <a:pt x="501" y="1"/>
                  </a:moveTo>
                  <a:cubicBezTo>
                    <a:pt x="163" y="1"/>
                    <a:pt x="1" y="401"/>
                    <a:pt x="238" y="638"/>
                  </a:cubicBezTo>
                  <a:cubicBezTo>
                    <a:pt x="310" y="710"/>
                    <a:pt x="400" y="742"/>
                    <a:pt x="490" y="742"/>
                  </a:cubicBezTo>
                  <a:cubicBezTo>
                    <a:pt x="684" y="742"/>
                    <a:pt x="876" y="593"/>
                    <a:pt x="876" y="363"/>
                  </a:cubicBezTo>
                  <a:cubicBezTo>
                    <a:pt x="876" y="163"/>
                    <a:pt x="7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4278274" y="2274022"/>
              <a:ext cx="58761" cy="49829"/>
            </a:xfrm>
            <a:custGeom>
              <a:avLst/>
              <a:gdLst/>
              <a:ahLst/>
              <a:cxnLst/>
              <a:rect l="l" t="t" r="r" b="b"/>
              <a:pathLst>
                <a:path w="875" h="742" extrusionOk="0">
                  <a:moveTo>
                    <a:pt x="500" y="1"/>
                  </a:moveTo>
                  <a:cubicBezTo>
                    <a:pt x="163" y="1"/>
                    <a:pt x="0" y="401"/>
                    <a:pt x="238" y="638"/>
                  </a:cubicBezTo>
                  <a:cubicBezTo>
                    <a:pt x="313" y="710"/>
                    <a:pt x="405" y="742"/>
                    <a:pt x="495" y="742"/>
                  </a:cubicBezTo>
                  <a:cubicBezTo>
                    <a:pt x="689" y="742"/>
                    <a:pt x="875" y="593"/>
                    <a:pt x="875" y="363"/>
                  </a:cubicBezTo>
                  <a:cubicBezTo>
                    <a:pt x="875" y="163"/>
                    <a:pt x="700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03" y="402826"/>
            <a:ext cx="2792210" cy="286537"/>
          </a:xfrm>
          <a:prstGeom prst="rect">
            <a:avLst/>
          </a:prstGeom>
        </p:spPr>
      </p:pic>
      <p:grpSp>
        <p:nvGrpSpPr>
          <p:cNvPr id="127" name="Google Shape;987;p46"/>
          <p:cNvGrpSpPr/>
          <p:nvPr/>
        </p:nvGrpSpPr>
        <p:grpSpPr>
          <a:xfrm>
            <a:off x="7039161" y="938825"/>
            <a:ext cx="2358677" cy="3561840"/>
            <a:chOff x="5148178" y="1237583"/>
            <a:chExt cx="2006019" cy="3029290"/>
          </a:xfrm>
        </p:grpSpPr>
        <p:sp>
          <p:nvSpPr>
            <p:cNvPr id="129" name="Google Shape;988;p46"/>
            <p:cNvSpPr/>
            <p:nvPr/>
          </p:nvSpPr>
          <p:spPr>
            <a:xfrm>
              <a:off x="5148178" y="1237583"/>
              <a:ext cx="1269204" cy="2746869"/>
            </a:xfrm>
            <a:custGeom>
              <a:avLst/>
              <a:gdLst/>
              <a:ahLst/>
              <a:cxnLst/>
              <a:rect l="l" t="t" r="r" b="b"/>
              <a:pathLst>
                <a:path w="23270" h="50362" extrusionOk="0">
                  <a:moveTo>
                    <a:pt x="1413" y="1"/>
                  </a:moveTo>
                  <a:cubicBezTo>
                    <a:pt x="638" y="1"/>
                    <a:pt x="1" y="638"/>
                    <a:pt x="1" y="1425"/>
                  </a:cubicBezTo>
                  <a:lnTo>
                    <a:pt x="1" y="48950"/>
                  </a:lnTo>
                  <a:cubicBezTo>
                    <a:pt x="1" y="49737"/>
                    <a:pt x="638" y="50362"/>
                    <a:pt x="1413" y="50362"/>
                  </a:cubicBezTo>
                  <a:lnTo>
                    <a:pt x="21857" y="50362"/>
                  </a:lnTo>
                  <a:cubicBezTo>
                    <a:pt x="22632" y="50362"/>
                    <a:pt x="23270" y="49737"/>
                    <a:pt x="23270" y="48950"/>
                  </a:cubicBezTo>
                  <a:lnTo>
                    <a:pt x="23270" y="1425"/>
                  </a:lnTo>
                  <a:cubicBezTo>
                    <a:pt x="23270" y="638"/>
                    <a:pt x="22632" y="1"/>
                    <a:pt x="2185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89;p46"/>
            <p:cNvSpPr/>
            <p:nvPr/>
          </p:nvSpPr>
          <p:spPr>
            <a:xfrm>
              <a:off x="5178176" y="1417518"/>
              <a:ext cx="1209207" cy="2387707"/>
            </a:xfrm>
            <a:custGeom>
              <a:avLst/>
              <a:gdLst/>
              <a:ahLst/>
              <a:cxnLst/>
              <a:rect l="l" t="t" r="r" b="b"/>
              <a:pathLst>
                <a:path w="22170" h="43777" extrusionOk="0">
                  <a:moveTo>
                    <a:pt x="1" y="1"/>
                  </a:moveTo>
                  <a:lnTo>
                    <a:pt x="1" y="43776"/>
                  </a:lnTo>
                  <a:lnTo>
                    <a:pt x="22170" y="43776"/>
                  </a:lnTo>
                  <a:lnTo>
                    <a:pt x="2217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90;p46"/>
            <p:cNvSpPr/>
            <p:nvPr/>
          </p:nvSpPr>
          <p:spPr>
            <a:xfrm>
              <a:off x="5608953" y="3897184"/>
              <a:ext cx="347654" cy="55"/>
            </a:xfrm>
            <a:custGeom>
              <a:avLst/>
              <a:gdLst/>
              <a:ahLst/>
              <a:cxnLst/>
              <a:rect l="l" t="t" r="r" b="b"/>
              <a:pathLst>
                <a:path w="6374" h="1" extrusionOk="0">
                  <a:moveTo>
                    <a:pt x="0" y="0"/>
                  </a:moveTo>
                  <a:lnTo>
                    <a:pt x="63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91;p46"/>
            <p:cNvSpPr/>
            <p:nvPr/>
          </p:nvSpPr>
          <p:spPr>
            <a:xfrm>
              <a:off x="5608953" y="3894457"/>
              <a:ext cx="347654" cy="5509"/>
            </a:xfrm>
            <a:custGeom>
              <a:avLst/>
              <a:gdLst/>
              <a:ahLst/>
              <a:cxnLst/>
              <a:rect l="l" t="t" r="r" b="b"/>
              <a:pathLst>
                <a:path w="6374" h="101" extrusionOk="0">
                  <a:moveTo>
                    <a:pt x="0" y="0"/>
                  </a:moveTo>
                  <a:lnTo>
                    <a:pt x="0" y="100"/>
                  </a:lnTo>
                  <a:lnTo>
                    <a:pt x="6374" y="100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92;p46"/>
            <p:cNvSpPr/>
            <p:nvPr/>
          </p:nvSpPr>
          <p:spPr>
            <a:xfrm>
              <a:off x="5257917" y="1861222"/>
              <a:ext cx="522190" cy="439013"/>
            </a:xfrm>
            <a:custGeom>
              <a:avLst/>
              <a:gdLst/>
              <a:ahLst/>
              <a:cxnLst/>
              <a:rect l="l" t="t" r="r" b="b"/>
              <a:pathLst>
                <a:path w="9574" h="8049" extrusionOk="0">
                  <a:moveTo>
                    <a:pt x="1" y="1"/>
                  </a:moveTo>
                  <a:lnTo>
                    <a:pt x="1" y="8049"/>
                  </a:lnTo>
                  <a:lnTo>
                    <a:pt x="9573" y="8049"/>
                  </a:lnTo>
                  <a:lnTo>
                    <a:pt x="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93;p46"/>
            <p:cNvSpPr/>
            <p:nvPr/>
          </p:nvSpPr>
          <p:spPr>
            <a:xfrm>
              <a:off x="5257917" y="1699012"/>
              <a:ext cx="1045634" cy="74341"/>
            </a:xfrm>
            <a:custGeom>
              <a:avLst/>
              <a:gdLst/>
              <a:ahLst/>
              <a:cxnLst/>
              <a:rect l="l" t="t" r="r" b="b"/>
              <a:pathLst>
                <a:path w="19171" h="1363" extrusionOk="0">
                  <a:moveTo>
                    <a:pt x="1" y="1"/>
                  </a:moveTo>
                  <a:lnTo>
                    <a:pt x="1" y="1363"/>
                  </a:lnTo>
                  <a:lnTo>
                    <a:pt x="19171" y="1363"/>
                  </a:lnTo>
                  <a:lnTo>
                    <a:pt x="19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94;p46"/>
            <p:cNvSpPr/>
            <p:nvPr/>
          </p:nvSpPr>
          <p:spPr>
            <a:xfrm>
              <a:off x="5257917" y="2391538"/>
              <a:ext cx="522190" cy="439667"/>
            </a:xfrm>
            <a:custGeom>
              <a:avLst/>
              <a:gdLst/>
              <a:ahLst/>
              <a:cxnLst/>
              <a:rect l="l" t="t" r="r" b="b"/>
              <a:pathLst>
                <a:path w="9574" h="8061" extrusionOk="0">
                  <a:moveTo>
                    <a:pt x="1" y="0"/>
                  </a:moveTo>
                  <a:lnTo>
                    <a:pt x="1" y="8061"/>
                  </a:lnTo>
                  <a:lnTo>
                    <a:pt x="9573" y="8061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95;p46"/>
            <p:cNvSpPr/>
            <p:nvPr/>
          </p:nvSpPr>
          <p:spPr>
            <a:xfrm>
              <a:off x="5257917" y="2922509"/>
              <a:ext cx="522190" cy="439013"/>
            </a:xfrm>
            <a:custGeom>
              <a:avLst/>
              <a:gdLst/>
              <a:ahLst/>
              <a:cxnLst/>
              <a:rect l="l" t="t" r="r" b="b"/>
              <a:pathLst>
                <a:path w="9574" h="8049" extrusionOk="0">
                  <a:moveTo>
                    <a:pt x="1" y="0"/>
                  </a:moveTo>
                  <a:lnTo>
                    <a:pt x="1" y="8048"/>
                  </a:lnTo>
                  <a:lnTo>
                    <a:pt x="9573" y="8048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96;p46"/>
            <p:cNvSpPr/>
            <p:nvPr/>
          </p:nvSpPr>
          <p:spPr>
            <a:xfrm>
              <a:off x="5257917" y="3484788"/>
              <a:ext cx="993164" cy="43689"/>
            </a:xfrm>
            <a:custGeom>
              <a:avLst/>
              <a:gdLst/>
              <a:ahLst/>
              <a:cxnLst/>
              <a:rect l="l" t="t" r="r" b="b"/>
              <a:pathLst>
                <a:path w="18209" h="801" extrusionOk="0">
                  <a:moveTo>
                    <a:pt x="1" y="1"/>
                  </a:moveTo>
                  <a:lnTo>
                    <a:pt x="1" y="801"/>
                  </a:lnTo>
                  <a:lnTo>
                    <a:pt x="18208" y="801"/>
                  </a:lnTo>
                  <a:lnTo>
                    <a:pt x="18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997;p46"/>
            <p:cNvSpPr/>
            <p:nvPr/>
          </p:nvSpPr>
          <p:spPr>
            <a:xfrm>
              <a:off x="5257917" y="3575438"/>
              <a:ext cx="610112" cy="43689"/>
            </a:xfrm>
            <a:custGeom>
              <a:avLst/>
              <a:gdLst/>
              <a:ahLst/>
              <a:cxnLst/>
              <a:rect l="l" t="t" r="r" b="b"/>
              <a:pathLst>
                <a:path w="11186" h="801" extrusionOk="0">
                  <a:moveTo>
                    <a:pt x="1" y="1"/>
                  </a:moveTo>
                  <a:lnTo>
                    <a:pt x="1" y="801"/>
                  </a:lnTo>
                  <a:lnTo>
                    <a:pt x="11185" y="80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98;p46"/>
            <p:cNvSpPr/>
            <p:nvPr/>
          </p:nvSpPr>
          <p:spPr>
            <a:xfrm>
              <a:off x="5867975" y="1861222"/>
              <a:ext cx="435576" cy="439013"/>
            </a:xfrm>
            <a:custGeom>
              <a:avLst/>
              <a:gdLst/>
              <a:ahLst/>
              <a:cxnLst/>
              <a:rect l="l" t="t" r="r" b="b"/>
              <a:pathLst>
                <a:path w="7986" h="8049" extrusionOk="0">
                  <a:moveTo>
                    <a:pt x="0" y="1"/>
                  </a:moveTo>
                  <a:lnTo>
                    <a:pt x="0" y="8049"/>
                  </a:lnTo>
                  <a:lnTo>
                    <a:pt x="7986" y="8049"/>
                  </a:lnTo>
                  <a:lnTo>
                    <a:pt x="79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999;p46"/>
            <p:cNvSpPr/>
            <p:nvPr/>
          </p:nvSpPr>
          <p:spPr>
            <a:xfrm>
              <a:off x="5867975" y="2391538"/>
              <a:ext cx="435576" cy="439667"/>
            </a:xfrm>
            <a:custGeom>
              <a:avLst/>
              <a:gdLst/>
              <a:ahLst/>
              <a:cxnLst/>
              <a:rect l="l" t="t" r="r" b="b"/>
              <a:pathLst>
                <a:path w="7986" h="8061" extrusionOk="0">
                  <a:moveTo>
                    <a:pt x="0" y="0"/>
                  </a:moveTo>
                  <a:lnTo>
                    <a:pt x="0" y="8061"/>
                  </a:lnTo>
                  <a:lnTo>
                    <a:pt x="7986" y="8061"/>
                  </a:lnTo>
                  <a:lnTo>
                    <a:pt x="7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00;p46"/>
            <p:cNvSpPr/>
            <p:nvPr/>
          </p:nvSpPr>
          <p:spPr>
            <a:xfrm>
              <a:off x="5867975" y="2922509"/>
              <a:ext cx="435576" cy="439013"/>
            </a:xfrm>
            <a:custGeom>
              <a:avLst/>
              <a:gdLst/>
              <a:ahLst/>
              <a:cxnLst/>
              <a:rect l="l" t="t" r="r" b="b"/>
              <a:pathLst>
                <a:path w="7986" h="8049" extrusionOk="0">
                  <a:moveTo>
                    <a:pt x="0" y="0"/>
                  </a:moveTo>
                  <a:lnTo>
                    <a:pt x="0" y="8048"/>
                  </a:lnTo>
                  <a:lnTo>
                    <a:pt x="7986" y="8048"/>
                  </a:lnTo>
                  <a:lnTo>
                    <a:pt x="7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01;p46"/>
            <p:cNvSpPr/>
            <p:nvPr/>
          </p:nvSpPr>
          <p:spPr>
            <a:xfrm>
              <a:off x="6486869" y="1947344"/>
              <a:ext cx="472393" cy="457612"/>
            </a:xfrm>
            <a:custGeom>
              <a:avLst/>
              <a:gdLst/>
              <a:ahLst/>
              <a:cxnLst/>
              <a:rect l="l" t="t" r="r" b="b"/>
              <a:pathLst>
                <a:path w="8661" h="8390" extrusionOk="0">
                  <a:moveTo>
                    <a:pt x="2307" y="1"/>
                  </a:moveTo>
                  <a:cubicBezTo>
                    <a:pt x="2061" y="1"/>
                    <a:pt x="1815" y="53"/>
                    <a:pt x="1587" y="159"/>
                  </a:cubicBezTo>
                  <a:cubicBezTo>
                    <a:pt x="1325" y="284"/>
                    <a:pt x="1087" y="471"/>
                    <a:pt x="912" y="696"/>
                  </a:cubicBezTo>
                  <a:cubicBezTo>
                    <a:pt x="713" y="996"/>
                    <a:pt x="600" y="1421"/>
                    <a:pt x="488" y="1759"/>
                  </a:cubicBezTo>
                  <a:cubicBezTo>
                    <a:pt x="225" y="2533"/>
                    <a:pt x="0" y="3408"/>
                    <a:pt x="150" y="4220"/>
                  </a:cubicBezTo>
                  <a:cubicBezTo>
                    <a:pt x="325" y="4983"/>
                    <a:pt x="713" y="5670"/>
                    <a:pt x="1275" y="6207"/>
                  </a:cubicBezTo>
                  <a:cubicBezTo>
                    <a:pt x="2100" y="7032"/>
                    <a:pt x="3112" y="7682"/>
                    <a:pt x="4224" y="8082"/>
                  </a:cubicBezTo>
                  <a:cubicBezTo>
                    <a:pt x="4719" y="8256"/>
                    <a:pt x="5247" y="8390"/>
                    <a:pt x="5774" y="8390"/>
                  </a:cubicBezTo>
                  <a:cubicBezTo>
                    <a:pt x="5966" y="8390"/>
                    <a:pt x="6158" y="8372"/>
                    <a:pt x="6349" y="8332"/>
                  </a:cubicBezTo>
                  <a:cubicBezTo>
                    <a:pt x="7173" y="8157"/>
                    <a:pt x="7861" y="7594"/>
                    <a:pt x="8223" y="6845"/>
                  </a:cubicBezTo>
                  <a:cubicBezTo>
                    <a:pt x="8660" y="5895"/>
                    <a:pt x="8610" y="4795"/>
                    <a:pt x="8086" y="3895"/>
                  </a:cubicBezTo>
                  <a:cubicBezTo>
                    <a:pt x="7436" y="2758"/>
                    <a:pt x="6174" y="1846"/>
                    <a:pt x="4874" y="1671"/>
                  </a:cubicBezTo>
                  <a:cubicBezTo>
                    <a:pt x="4736" y="1646"/>
                    <a:pt x="4612" y="1634"/>
                    <a:pt x="4474" y="1634"/>
                  </a:cubicBezTo>
                  <a:cubicBezTo>
                    <a:pt x="4387" y="1634"/>
                    <a:pt x="4287" y="1609"/>
                    <a:pt x="4212" y="1559"/>
                  </a:cubicBezTo>
                  <a:cubicBezTo>
                    <a:pt x="4162" y="1509"/>
                    <a:pt x="4124" y="1446"/>
                    <a:pt x="4112" y="1384"/>
                  </a:cubicBezTo>
                  <a:cubicBezTo>
                    <a:pt x="3949" y="934"/>
                    <a:pt x="3649" y="546"/>
                    <a:pt x="3262" y="284"/>
                  </a:cubicBezTo>
                  <a:cubicBezTo>
                    <a:pt x="2974" y="97"/>
                    <a:pt x="2641" y="1"/>
                    <a:pt x="2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02;p46"/>
            <p:cNvSpPr/>
            <p:nvPr/>
          </p:nvSpPr>
          <p:spPr>
            <a:xfrm>
              <a:off x="6340313" y="3616345"/>
              <a:ext cx="171154" cy="591023"/>
            </a:xfrm>
            <a:custGeom>
              <a:avLst/>
              <a:gdLst/>
              <a:ahLst/>
              <a:cxnLst/>
              <a:rect l="l" t="t" r="r" b="b"/>
              <a:pathLst>
                <a:path w="3138" h="10836" extrusionOk="0">
                  <a:moveTo>
                    <a:pt x="1218" y="0"/>
                  </a:moveTo>
                  <a:cubicBezTo>
                    <a:pt x="596" y="0"/>
                    <a:pt x="301" y="650"/>
                    <a:pt x="150" y="1413"/>
                  </a:cubicBezTo>
                  <a:cubicBezTo>
                    <a:pt x="50" y="2088"/>
                    <a:pt x="0" y="2775"/>
                    <a:pt x="13" y="3462"/>
                  </a:cubicBezTo>
                  <a:cubicBezTo>
                    <a:pt x="13" y="4085"/>
                    <a:pt x="794" y="10836"/>
                    <a:pt x="874" y="10836"/>
                  </a:cubicBezTo>
                  <a:cubicBezTo>
                    <a:pt x="875" y="10836"/>
                    <a:pt x="875" y="10836"/>
                    <a:pt x="875" y="10835"/>
                  </a:cubicBezTo>
                  <a:cubicBezTo>
                    <a:pt x="1563" y="10435"/>
                    <a:pt x="1762" y="9748"/>
                    <a:pt x="1975" y="9011"/>
                  </a:cubicBezTo>
                  <a:cubicBezTo>
                    <a:pt x="2450" y="7274"/>
                    <a:pt x="2937" y="5474"/>
                    <a:pt x="3050" y="3675"/>
                  </a:cubicBezTo>
                  <a:cubicBezTo>
                    <a:pt x="3137" y="2463"/>
                    <a:pt x="3062" y="713"/>
                    <a:pt x="1737" y="126"/>
                  </a:cubicBezTo>
                  <a:cubicBezTo>
                    <a:pt x="1543" y="40"/>
                    <a:pt x="1371" y="0"/>
                    <a:pt x="1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03;p46"/>
            <p:cNvSpPr/>
            <p:nvPr/>
          </p:nvSpPr>
          <p:spPr>
            <a:xfrm>
              <a:off x="6337586" y="3613836"/>
              <a:ext cx="178627" cy="596913"/>
            </a:xfrm>
            <a:custGeom>
              <a:avLst/>
              <a:gdLst/>
              <a:ahLst/>
              <a:cxnLst/>
              <a:rect l="l" t="t" r="r" b="b"/>
              <a:pathLst>
                <a:path w="3275" h="10944" extrusionOk="0">
                  <a:moveTo>
                    <a:pt x="1263" y="97"/>
                  </a:moveTo>
                  <a:cubicBezTo>
                    <a:pt x="1425" y="97"/>
                    <a:pt x="1588" y="147"/>
                    <a:pt x="1750" y="209"/>
                  </a:cubicBezTo>
                  <a:cubicBezTo>
                    <a:pt x="2737" y="659"/>
                    <a:pt x="3162" y="1796"/>
                    <a:pt x="3037" y="3721"/>
                  </a:cubicBezTo>
                  <a:cubicBezTo>
                    <a:pt x="2912" y="5558"/>
                    <a:pt x="2412" y="7395"/>
                    <a:pt x="1962" y="9032"/>
                  </a:cubicBezTo>
                  <a:cubicBezTo>
                    <a:pt x="1775" y="9694"/>
                    <a:pt x="1588" y="10394"/>
                    <a:pt x="950" y="10806"/>
                  </a:cubicBezTo>
                  <a:cubicBezTo>
                    <a:pt x="800" y="10169"/>
                    <a:pt x="113" y="4146"/>
                    <a:pt x="113" y="3496"/>
                  </a:cubicBezTo>
                  <a:cubicBezTo>
                    <a:pt x="100" y="2821"/>
                    <a:pt x="138" y="2146"/>
                    <a:pt x="250" y="1471"/>
                  </a:cubicBezTo>
                  <a:cubicBezTo>
                    <a:pt x="375" y="784"/>
                    <a:pt x="613" y="347"/>
                    <a:pt x="925" y="172"/>
                  </a:cubicBezTo>
                  <a:cubicBezTo>
                    <a:pt x="1025" y="122"/>
                    <a:pt x="1138" y="97"/>
                    <a:pt x="1263" y="97"/>
                  </a:cubicBezTo>
                  <a:close/>
                  <a:moveTo>
                    <a:pt x="1270" y="1"/>
                  </a:moveTo>
                  <a:cubicBezTo>
                    <a:pt x="1129" y="1"/>
                    <a:pt x="998" y="32"/>
                    <a:pt x="875" y="97"/>
                  </a:cubicBezTo>
                  <a:cubicBezTo>
                    <a:pt x="538" y="272"/>
                    <a:pt x="288" y="734"/>
                    <a:pt x="150" y="1459"/>
                  </a:cubicBezTo>
                  <a:cubicBezTo>
                    <a:pt x="50" y="2134"/>
                    <a:pt x="0" y="2821"/>
                    <a:pt x="13" y="3508"/>
                  </a:cubicBezTo>
                  <a:cubicBezTo>
                    <a:pt x="13" y="3821"/>
                    <a:pt x="213" y="5720"/>
                    <a:pt x="413" y="7420"/>
                  </a:cubicBezTo>
                  <a:cubicBezTo>
                    <a:pt x="813" y="10881"/>
                    <a:pt x="875" y="10906"/>
                    <a:pt x="900" y="10931"/>
                  </a:cubicBezTo>
                  <a:lnTo>
                    <a:pt x="925" y="10944"/>
                  </a:lnTo>
                  <a:lnTo>
                    <a:pt x="950" y="10931"/>
                  </a:lnTo>
                  <a:cubicBezTo>
                    <a:pt x="1662" y="10494"/>
                    <a:pt x="1862" y="9769"/>
                    <a:pt x="2062" y="9069"/>
                  </a:cubicBezTo>
                  <a:cubicBezTo>
                    <a:pt x="2512" y="7432"/>
                    <a:pt x="3025" y="5583"/>
                    <a:pt x="3150" y="3733"/>
                  </a:cubicBezTo>
                  <a:cubicBezTo>
                    <a:pt x="3275" y="1771"/>
                    <a:pt x="2837" y="584"/>
                    <a:pt x="1800" y="122"/>
                  </a:cubicBezTo>
                  <a:cubicBezTo>
                    <a:pt x="1607" y="42"/>
                    <a:pt x="1432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04;p46"/>
            <p:cNvSpPr/>
            <p:nvPr/>
          </p:nvSpPr>
          <p:spPr>
            <a:xfrm>
              <a:off x="6809924" y="3737538"/>
              <a:ext cx="227060" cy="474847"/>
            </a:xfrm>
            <a:custGeom>
              <a:avLst/>
              <a:gdLst/>
              <a:ahLst/>
              <a:cxnLst/>
              <a:rect l="l" t="t" r="r" b="b"/>
              <a:pathLst>
                <a:path w="4163" h="8706" extrusionOk="0">
                  <a:moveTo>
                    <a:pt x="1619" y="0"/>
                  </a:moveTo>
                  <a:cubicBezTo>
                    <a:pt x="1130" y="0"/>
                    <a:pt x="632" y="395"/>
                    <a:pt x="351" y="965"/>
                  </a:cubicBezTo>
                  <a:cubicBezTo>
                    <a:pt x="326" y="1015"/>
                    <a:pt x="301" y="1078"/>
                    <a:pt x="288" y="1128"/>
                  </a:cubicBezTo>
                  <a:cubicBezTo>
                    <a:pt x="1" y="1853"/>
                    <a:pt x="76" y="2665"/>
                    <a:pt x="288" y="3415"/>
                  </a:cubicBezTo>
                  <a:cubicBezTo>
                    <a:pt x="775" y="5239"/>
                    <a:pt x="2038" y="7014"/>
                    <a:pt x="3412" y="8288"/>
                  </a:cubicBezTo>
                  <a:cubicBezTo>
                    <a:pt x="3483" y="8359"/>
                    <a:pt x="3895" y="8705"/>
                    <a:pt x="4038" y="8705"/>
                  </a:cubicBezTo>
                  <a:cubicBezTo>
                    <a:pt x="4047" y="8705"/>
                    <a:pt x="4055" y="8704"/>
                    <a:pt x="4062" y="8701"/>
                  </a:cubicBezTo>
                  <a:cubicBezTo>
                    <a:pt x="4162" y="8638"/>
                    <a:pt x="4087" y="8351"/>
                    <a:pt x="4075" y="8263"/>
                  </a:cubicBezTo>
                  <a:cubicBezTo>
                    <a:pt x="3937" y="7151"/>
                    <a:pt x="3750" y="6039"/>
                    <a:pt x="3525" y="4952"/>
                  </a:cubicBezTo>
                  <a:cubicBezTo>
                    <a:pt x="3287" y="3790"/>
                    <a:pt x="3125" y="1328"/>
                    <a:pt x="2388" y="403"/>
                  </a:cubicBezTo>
                  <a:cubicBezTo>
                    <a:pt x="2160" y="122"/>
                    <a:pt x="1891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05;p46"/>
            <p:cNvSpPr/>
            <p:nvPr/>
          </p:nvSpPr>
          <p:spPr>
            <a:xfrm>
              <a:off x="6809270" y="3734647"/>
              <a:ext cx="229733" cy="480192"/>
            </a:xfrm>
            <a:custGeom>
              <a:avLst/>
              <a:gdLst/>
              <a:ahLst/>
              <a:cxnLst/>
              <a:rect l="l" t="t" r="r" b="b"/>
              <a:pathLst>
                <a:path w="4212" h="8804" extrusionOk="0">
                  <a:moveTo>
                    <a:pt x="1595" y="103"/>
                  </a:moveTo>
                  <a:cubicBezTo>
                    <a:pt x="1894" y="103"/>
                    <a:pt x="2176" y="250"/>
                    <a:pt x="2350" y="494"/>
                  </a:cubicBezTo>
                  <a:cubicBezTo>
                    <a:pt x="2899" y="1181"/>
                    <a:pt x="3124" y="2718"/>
                    <a:pt x="3299" y="3955"/>
                  </a:cubicBezTo>
                  <a:cubicBezTo>
                    <a:pt x="3362" y="4355"/>
                    <a:pt x="3412" y="4730"/>
                    <a:pt x="3474" y="5017"/>
                  </a:cubicBezTo>
                  <a:cubicBezTo>
                    <a:pt x="3699" y="6105"/>
                    <a:pt x="3887" y="7217"/>
                    <a:pt x="4024" y="8329"/>
                  </a:cubicBezTo>
                  <a:cubicBezTo>
                    <a:pt x="4037" y="8341"/>
                    <a:pt x="4037" y="8366"/>
                    <a:pt x="4037" y="8391"/>
                  </a:cubicBezTo>
                  <a:cubicBezTo>
                    <a:pt x="4062" y="8466"/>
                    <a:pt x="4112" y="8679"/>
                    <a:pt x="4037" y="8704"/>
                  </a:cubicBezTo>
                  <a:cubicBezTo>
                    <a:pt x="4035" y="8704"/>
                    <a:pt x="4033" y="8704"/>
                    <a:pt x="4031" y="8704"/>
                  </a:cubicBezTo>
                  <a:cubicBezTo>
                    <a:pt x="3957" y="8704"/>
                    <a:pt x="3656" y="8498"/>
                    <a:pt x="3449" y="8291"/>
                  </a:cubicBezTo>
                  <a:cubicBezTo>
                    <a:pt x="1912" y="6892"/>
                    <a:pt x="787" y="5117"/>
                    <a:pt x="338" y="3455"/>
                  </a:cubicBezTo>
                  <a:cubicBezTo>
                    <a:pt x="100" y="2543"/>
                    <a:pt x="100" y="1818"/>
                    <a:pt x="338" y="1206"/>
                  </a:cubicBezTo>
                  <a:cubicBezTo>
                    <a:pt x="363" y="1143"/>
                    <a:pt x="388" y="1093"/>
                    <a:pt x="413" y="1043"/>
                  </a:cubicBezTo>
                  <a:lnTo>
                    <a:pt x="400" y="1043"/>
                  </a:lnTo>
                  <a:cubicBezTo>
                    <a:pt x="662" y="519"/>
                    <a:pt x="1100" y="156"/>
                    <a:pt x="1525" y="106"/>
                  </a:cubicBezTo>
                  <a:cubicBezTo>
                    <a:pt x="1548" y="104"/>
                    <a:pt x="1572" y="103"/>
                    <a:pt x="1595" y="103"/>
                  </a:cubicBezTo>
                  <a:close/>
                  <a:moveTo>
                    <a:pt x="1625" y="1"/>
                  </a:moveTo>
                  <a:cubicBezTo>
                    <a:pt x="1592" y="1"/>
                    <a:pt x="1558" y="3"/>
                    <a:pt x="1525" y="6"/>
                  </a:cubicBezTo>
                  <a:cubicBezTo>
                    <a:pt x="1050" y="56"/>
                    <a:pt x="600" y="431"/>
                    <a:pt x="325" y="993"/>
                  </a:cubicBezTo>
                  <a:cubicBezTo>
                    <a:pt x="288" y="1056"/>
                    <a:pt x="263" y="1106"/>
                    <a:pt x="250" y="1168"/>
                  </a:cubicBezTo>
                  <a:cubicBezTo>
                    <a:pt x="0" y="1793"/>
                    <a:pt x="0" y="2555"/>
                    <a:pt x="250" y="3480"/>
                  </a:cubicBezTo>
                  <a:cubicBezTo>
                    <a:pt x="700" y="5167"/>
                    <a:pt x="1837" y="6954"/>
                    <a:pt x="3387" y="8379"/>
                  </a:cubicBezTo>
                  <a:cubicBezTo>
                    <a:pt x="3437" y="8416"/>
                    <a:pt x="3849" y="8804"/>
                    <a:pt x="4049" y="8804"/>
                  </a:cubicBezTo>
                  <a:cubicBezTo>
                    <a:pt x="4062" y="8804"/>
                    <a:pt x="4074" y="8804"/>
                    <a:pt x="4099" y="8791"/>
                  </a:cubicBezTo>
                  <a:cubicBezTo>
                    <a:pt x="4212" y="8729"/>
                    <a:pt x="4174" y="8504"/>
                    <a:pt x="4149" y="8366"/>
                  </a:cubicBezTo>
                  <a:cubicBezTo>
                    <a:pt x="4137" y="8341"/>
                    <a:pt x="4137" y="8329"/>
                    <a:pt x="4137" y="8304"/>
                  </a:cubicBezTo>
                  <a:cubicBezTo>
                    <a:pt x="3999" y="7204"/>
                    <a:pt x="3812" y="6080"/>
                    <a:pt x="3587" y="4992"/>
                  </a:cubicBezTo>
                  <a:cubicBezTo>
                    <a:pt x="3524" y="4705"/>
                    <a:pt x="3474" y="4330"/>
                    <a:pt x="3412" y="3943"/>
                  </a:cubicBezTo>
                  <a:cubicBezTo>
                    <a:pt x="3237" y="2680"/>
                    <a:pt x="2999" y="1131"/>
                    <a:pt x="2437" y="419"/>
                  </a:cubicBezTo>
                  <a:cubicBezTo>
                    <a:pt x="2245" y="159"/>
                    <a:pt x="1940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06;p46"/>
            <p:cNvSpPr/>
            <p:nvPr/>
          </p:nvSpPr>
          <p:spPr>
            <a:xfrm>
              <a:off x="6259209" y="2550039"/>
              <a:ext cx="359271" cy="1461684"/>
            </a:xfrm>
            <a:custGeom>
              <a:avLst/>
              <a:gdLst/>
              <a:ahLst/>
              <a:cxnLst/>
              <a:rect l="l" t="t" r="r" b="b"/>
              <a:pathLst>
                <a:path w="6587" h="26799" extrusionOk="0">
                  <a:moveTo>
                    <a:pt x="4330" y="1"/>
                  </a:moveTo>
                  <a:cubicBezTo>
                    <a:pt x="2891" y="1"/>
                    <a:pt x="2155" y="2431"/>
                    <a:pt x="1900" y="3817"/>
                  </a:cubicBezTo>
                  <a:cubicBezTo>
                    <a:pt x="1050" y="8366"/>
                    <a:pt x="638" y="12628"/>
                    <a:pt x="450" y="17251"/>
                  </a:cubicBezTo>
                  <a:cubicBezTo>
                    <a:pt x="425" y="17839"/>
                    <a:pt x="238" y="26062"/>
                    <a:pt x="0" y="26074"/>
                  </a:cubicBezTo>
                  <a:cubicBezTo>
                    <a:pt x="1500" y="26511"/>
                    <a:pt x="3050" y="26761"/>
                    <a:pt x="4599" y="26799"/>
                  </a:cubicBezTo>
                  <a:cubicBezTo>
                    <a:pt x="4737" y="26799"/>
                    <a:pt x="4887" y="25774"/>
                    <a:pt x="5049" y="24299"/>
                  </a:cubicBezTo>
                  <a:cubicBezTo>
                    <a:pt x="5424" y="20775"/>
                    <a:pt x="5799" y="14715"/>
                    <a:pt x="5836" y="14002"/>
                  </a:cubicBezTo>
                  <a:cubicBezTo>
                    <a:pt x="5974" y="12078"/>
                    <a:pt x="5949" y="10066"/>
                    <a:pt x="6224" y="8154"/>
                  </a:cubicBezTo>
                  <a:cubicBezTo>
                    <a:pt x="6474" y="6554"/>
                    <a:pt x="6586" y="4942"/>
                    <a:pt x="6561" y="3330"/>
                  </a:cubicBezTo>
                  <a:cubicBezTo>
                    <a:pt x="6536" y="2343"/>
                    <a:pt x="6411" y="1256"/>
                    <a:pt x="5661" y="606"/>
                  </a:cubicBezTo>
                  <a:cubicBezTo>
                    <a:pt x="5163" y="179"/>
                    <a:pt x="4721" y="1"/>
                    <a:pt x="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07;p46"/>
            <p:cNvSpPr/>
            <p:nvPr/>
          </p:nvSpPr>
          <p:spPr>
            <a:xfrm>
              <a:off x="6547520" y="2666051"/>
              <a:ext cx="520772" cy="1372944"/>
            </a:xfrm>
            <a:custGeom>
              <a:avLst/>
              <a:gdLst/>
              <a:ahLst/>
              <a:cxnLst/>
              <a:rect l="l" t="t" r="r" b="b"/>
              <a:pathLst>
                <a:path w="9548" h="25172" extrusionOk="0">
                  <a:moveTo>
                    <a:pt x="2573" y="0"/>
                  </a:moveTo>
                  <a:cubicBezTo>
                    <a:pt x="1902" y="0"/>
                    <a:pt x="1217" y="579"/>
                    <a:pt x="838" y="1628"/>
                  </a:cubicBezTo>
                  <a:cubicBezTo>
                    <a:pt x="0" y="3902"/>
                    <a:pt x="188" y="6414"/>
                    <a:pt x="525" y="8764"/>
                  </a:cubicBezTo>
                  <a:cubicBezTo>
                    <a:pt x="850" y="10988"/>
                    <a:pt x="1338" y="13200"/>
                    <a:pt x="1962" y="15374"/>
                  </a:cubicBezTo>
                  <a:cubicBezTo>
                    <a:pt x="2762" y="18149"/>
                    <a:pt x="4262" y="22360"/>
                    <a:pt x="5112" y="25172"/>
                  </a:cubicBezTo>
                  <a:cubicBezTo>
                    <a:pt x="6611" y="24909"/>
                    <a:pt x="8061" y="24372"/>
                    <a:pt x="9548" y="23997"/>
                  </a:cubicBezTo>
                  <a:cubicBezTo>
                    <a:pt x="8211" y="18986"/>
                    <a:pt x="6849" y="12463"/>
                    <a:pt x="5686" y="7414"/>
                  </a:cubicBezTo>
                  <a:cubicBezTo>
                    <a:pt x="5237" y="5477"/>
                    <a:pt x="4749" y="3540"/>
                    <a:pt x="4162" y="1628"/>
                  </a:cubicBezTo>
                  <a:cubicBezTo>
                    <a:pt x="3822" y="513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08;p46"/>
            <p:cNvSpPr/>
            <p:nvPr/>
          </p:nvSpPr>
          <p:spPr>
            <a:xfrm>
              <a:off x="5741873" y="2085446"/>
              <a:ext cx="665309" cy="397451"/>
            </a:xfrm>
            <a:custGeom>
              <a:avLst/>
              <a:gdLst/>
              <a:ahLst/>
              <a:cxnLst/>
              <a:rect l="l" t="t" r="r" b="b"/>
              <a:pathLst>
                <a:path w="12198" h="7287" extrusionOk="0">
                  <a:moveTo>
                    <a:pt x="476" y="0"/>
                  </a:moveTo>
                  <a:cubicBezTo>
                    <a:pt x="472" y="0"/>
                    <a:pt x="467" y="1"/>
                    <a:pt x="463" y="1"/>
                  </a:cubicBezTo>
                  <a:cubicBezTo>
                    <a:pt x="263" y="26"/>
                    <a:pt x="638" y="851"/>
                    <a:pt x="700" y="976"/>
                  </a:cubicBezTo>
                  <a:cubicBezTo>
                    <a:pt x="673" y="972"/>
                    <a:pt x="647" y="970"/>
                    <a:pt x="620" y="970"/>
                  </a:cubicBezTo>
                  <a:cubicBezTo>
                    <a:pt x="386" y="970"/>
                    <a:pt x="165" y="1115"/>
                    <a:pt x="75" y="1351"/>
                  </a:cubicBezTo>
                  <a:cubicBezTo>
                    <a:pt x="0" y="1613"/>
                    <a:pt x="38" y="1888"/>
                    <a:pt x="175" y="2126"/>
                  </a:cubicBezTo>
                  <a:cubicBezTo>
                    <a:pt x="325" y="2351"/>
                    <a:pt x="488" y="2551"/>
                    <a:pt x="688" y="2726"/>
                  </a:cubicBezTo>
                  <a:cubicBezTo>
                    <a:pt x="1063" y="3100"/>
                    <a:pt x="1262" y="3525"/>
                    <a:pt x="1587" y="3938"/>
                  </a:cubicBezTo>
                  <a:cubicBezTo>
                    <a:pt x="3074" y="5837"/>
                    <a:pt x="5111" y="7137"/>
                    <a:pt x="7573" y="7274"/>
                  </a:cubicBezTo>
                  <a:cubicBezTo>
                    <a:pt x="7736" y="7283"/>
                    <a:pt x="7898" y="7287"/>
                    <a:pt x="8061" y="7287"/>
                  </a:cubicBezTo>
                  <a:cubicBezTo>
                    <a:pt x="8872" y="7287"/>
                    <a:pt x="9681" y="7183"/>
                    <a:pt x="10473" y="6974"/>
                  </a:cubicBezTo>
                  <a:cubicBezTo>
                    <a:pt x="10847" y="6887"/>
                    <a:pt x="11197" y="6737"/>
                    <a:pt x="11510" y="6525"/>
                  </a:cubicBezTo>
                  <a:cubicBezTo>
                    <a:pt x="11947" y="6187"/>
                    <a:pt x="12197" y="5662"/>
                    <a:pt x="12185" y="5125"/>
                  </a:cubicBezTo>
                  <a:cubicBezTo>
                    <a:pt x="12172" y="4688"/>
                    <a:pt x="11960" y="4063"/>
                    <a:pt x="11547" y="3850"/>
                  </a:cubicBezTo>
                  <a:cubicBezTo>
                    <a:pt x="11380" y="3756"/>
                    <a:pt x="11175" y="3721"/>
                    <a:pt x="10960" y="3721"/>
                  </a:cubicBezTo>
                  <a:cubicBezTo>
                    <a:pt x="10661" y="3721"/>
                    <a:pt x="10345" y="3790"/>
                    <a:pt x="10098" y="3863"/>
                  </a:cubicBezTo>
                  <a:cubicBezTo>
                    <a:pt x="9153" y="4115"/>
                    <a:pt x="8214" y="4308"/>
                    <a:pt x="7259" y="4308"/>
                  </a:cubicBezTo>
                  <a:cubicBezTo>
                    <a:pt x="6888" y="4308"/>
                    <a:pt x="6514" y="4279"/>
                    <a:pt x="6136" y="4213"/>
                  </a:cubicBezTo>
                  <a:cubicBezTo>
                    <a:pt x="4974" y="4025"/>
                    <a:pt x="3812" y="3663"/>
                    <a:pt x="2800" y="3026"/>
                  </a:cubicBezTo>
                  <a:cubicBezTo>
                    <a:pt x="2375" y="2763"/>
                    <a:pt x="1900" y="2401"/>
                    <a:pt x="1675" y="1938"/>
                  </a:cubicBezTo>
                  <a:cubicBezTo>
                    <a:pt x="1425" y="1438"/>
                    <a:pt x="1200" y="926"/>
                    <a:pt x="913" y="451"/>
                  </a:cubicBezTo>
                  <a:cubicBezTo>
                    <a:pt x="864" y="354"/>
                    <a:pt x="617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09;p46"/>
            <p:cNvSpPr/>
            <p:nvPr/>
          </p:nvSpPr>
          <p:spPr>
            <a:xfrm>
              <a:off x="5739146" y="2082010"/>
              <a:ext cx="670764" cy="403615"/>
            </a:xfrm>
            <a:custGeom>
              <a:avLst/>
              <a:gdLst/>
              <a:ahLst/>
              <a:cxnLst/>
              <a:rect l="l" t="t" r="r" b="b"/>
              <a:pathLst>
                <a:path w="12298" h="7400" extrusionOk="0">
                  <a:moveTo>
                    <a:pt x="531" y="101"/>
                  </a:moveTo>
                  <a:cubicBezTo>
                    <a:pt x="610" y="101"/>
                    <a:pt x="827" y="356"/>
                    <a:pt x="925" y="527"/>
                  </a:cubicBezTo>
                  <a:cubicBezTo>
                    <a:pt x="1138" y="877"/>
                    <a:pt x="1312" y="1264"/>
                    <a:pt x="1487" y="1626"/>
                  </a:cubicBezTo>
                  <a:cubicBezTo>
                    <a:pt x="1550" y="1751"/>
                    <a:pt x="1612" y="1889"/>
                    <a:pt x="1675" y="2014"/>
                  </a:cubicBezTo>
                  <a:cubicBezTo>
                    <a:pt x="1925" y="2526"/>
                    <a:pt x="2450" y="2889"/>
                    <a:pt x="2825" y="3126"/>
                  </a:cubicBezTo>
                  <a:cubicBezTo>
                    <a:pt x="3724" y="3701"/>
                    <a:pt x="4862" y="4101"/>
                    <a:pt x="6186" y="4326"/>
                  </a:cubicBezTo>
                  <a:cubicBezTo>
                    <a:pt x="6557" y="4387"/>
                    <a:pt x="6923" y="4413"/>
                    <a:pt x="7283" y="4413"/>
                  </a:cubicBezTo>
                  <a:cubicBezTo>
                    <a:pt x="8318" y="4413"/>
                    <a:pt x="9298" y="4195"/>
                    <a:pt x="10160" y="3963"/>
                  </a:cubicBezTo>
                  <a:cubicBezTo>
                    <a:pt x="10405" y="3897"/>
                    <a:pt x="10715" y="3826"/>
                    <a:pt x="11010" y="3826"/>
                  </a:cubicBezTo>
                  <a:cubicBezTo>
                    <a:pt x="11213" y="3826"/>
                    <a:pt x="11409" y="3859"/>
                    <a:pt x="11572" y="3951"/>
                  </a:cubicBezTo>
                  <a:cubicBezTo>
                    <a:pt x="11985" y="4163"/>
                    <a:pt x="12172" y="4801"/>
                    <a:pt x="12185" y="5175"/>
                  </a:cubicBezTo>
                  <a:cubicBezTo>
                    <a:pt x="12197" y="5713"/>
                    <a:pt x="11947" y="6225"/>
                    <a:pt x="11522" y="6550"/>
                  </a:cubicBezTo>
                  <a:cubicBezTo>
                    <a:pt x="11222" y="6763"/>
                    <a:pt x="10872" y="6912"/>
                    <a:pt x="10510" y="6987"/>
                  </a:cubicBezTo>
                  <a:cubicBezTo>
                    <a:pt x="9729" y="7196"/>
                    <a:pt x="8922" y="7300"/>
                    <a:pt x="8111" y="7300"/>
                  </a:cubicBezTo>
                  <a:cubicBezTo>
                    <a:pt x="7948" y="7300"/>
                    <a:pt x="7786" y="7296"/>
                    <a:pt x="7623" y="7287"/>
                  </a:cubicBezTo>
                  <a:cubicBezTo>
                    <a:pt x="5336" y="7162"/>
                    <a:pt x="3274" y="6013"/>
                    <a:pt x="1675" y="3963"/>
                  </a:cubicBezTo>
                  <a:cubicBezTo>
                    <a:pt x="1550" y="3813"/>
                    <a:pt x="1450" y="3651"/>
                    <a:pt x="1337" y="3488"/>
                  </a:cubicBezTo>
                  <a:cubicBezTo>
                    <a:pt x="1175" y="3226"/>
                    <a:pt x="988" y="2976"/>
                    <a:pt x="775" y="2751"/>
                  </a:cubicBezTo>
                  <a:cubicBezTo>
                    <a:pt x="575" y="2576"/>
                    <a:pt x="413" y="2376"/>
                    <a:pt x="275" y="2151"/>
                  </a:cubicBezTo>
                  <a:cubicBezTo>
                    <a:pt x="138" y="1939"/>
                    <a:pt x="100" y="1676"/>
                    <a:pt x="188" y="1426"/>
                  </a:cubicBezTo>
                  <a:cubicBezTo>
                    <a:pt x="250" y="1227"/>
                    <a:pt x="438" y="1089"/>
                    <a:pt x="663" y="1077"/>
                  </a:cubicBezTo>
                  <a:lnTo>
                    <a:pt x="750" y="1077"/>
                  </a:lnTo>
                  <a:lnTo>
                    <a:pt x="863" y="1102"/>
                  </a:lnTo>
                  <a:lnTo>
                    <a:pt x="800" y="1002"/>
                  </a:lnTo>
                  <a:cubicBezTo>
                    <a:pt x="713" y="839"/>
                    <a:pt x="450" y="239"/>
                    <a:pt x="525" y="102"/>
                  </a:cubicBezTo>
                  <a:cubicBezTo>
                    <a:pt x="527" y="102"/>
                    <a:pt x="529" y="101"/>
                    <a:pt x="531" y="101"/>
                  </a:cubicBezTo>
                  <a:close/>
                  <a:moveTo>
                    <a:pt x="527" y="1"/>
                  </a:moveTo>
                  <a:cubicBezTo>
                    <a:pt x="522" y="1"/>
                    <a:pt x="518" y="1"/>
                    <a:pt x="513" y="2"/>
                  </a:cubicBezTo>
                  <a:cubicBezTo>
                    <a:pt x="475" y="14"/>
                    <a:pt x="438" y="39"/>
                    <a:pt x="425" y="64"/>
                  </a:cubicBezTo>
                  <a:cubicBezTo>
                    <a:pt x="350" y="239"/>
                    <a:pt x="575" y="752"/>
                    <a:pt x="675" y="964"/>
                  </a:cubicBezTo>
                  <a:lnTo>
                    <a:pt x="663" y="964"/>
                  </a:lnTo>
                  <a:cubicBezTo>
                    <a:pt x="400" y="977"/>
                    <a:pt x="175" y="1152"/>
                    <a:pt x="88" y="1389"/>
                  </a:cubicBezTo>
                  <a:cubicBezTo>
                    <a:pt x="0" y="1664"/>
                    <a:pt x="38" y="1964"/>
                    <a:pt x="188" y="2201"/>
                  </a:cubicBezTo>
                  <a:cubicBezTo>
                    <a:pt x="325" y="2426"/>
                    <a:pt x="500" y="2639"/>
                    <a:pt x="700" y="2826"/>
                  </a:cubicBezTo>
                  <a:cubicBezTo>
                    <a:pt x="913" y="3039"/>
                    <a:pt x="1100" y="3288"/>
                    <a:pt x="1262" y="3551"/>
                  </a:cubicBezTo>
                  <a:cubicBezTo>
                    <a:pt x="1362" y="3701"/>
                    <a:pt x="1475" y="3876"/>
                    <a:pt x="1600" y="4026"/>
                  </a:cubicBezTo>
                  <a:cubicBezTo>
                    <a:pt x="3212" y="6100"/>
                    <a:pt x="5299" y="7250"/>
                    <a:pt x="7611" y="7387"/>
                  </a:cubicBezTo>
                  <a:cubicBezTo>
                    <a:pt x="7786" y="7400"/>
                    <a:pt x="7961" y="7400"/>
                    <a:pt x="8136" y="7400"/>
                  </a:cubicBezTo>
                  <a:cubicBezTo>
                    <a:pt x="8948" y="7400"/>
                    <a:pt x="9760" y="7287"/>
                    <a:pt x="10535" y="7075"/>
                  </a:cubicBezTo>
                  <a:cubicBezTo>
                    <a:pt x="10910" y="6987"/>
                    <a:pt x="11272" y="6837"/>
                    <a:pt x="11585" y="6613"/>
                  </a:cubicBezTo>
                  <a:cubicBezTo>
                    <a:pt x="12035" y="6275"/>
                    <a:pt x="12297" y="5738"/>
                    <a:pt x="12285" y="5163"/>
                  </a:cubicBezTo>
                  <a:cubicBezTo>
                    <a:pt x="12272" y="4688"/>
                    <a:pt x="12035" y="4063"/>
                    <a:pt x="11622" y="3851"/>
                  </a:cubicBezTo>
                  <a:cubicBezTo>
                    <a:pt x="11439" y="3752"/>
                    <a:pt x="11224" y="3716"/>
                    <a:pt x="11004" y="3716"/>
                  </a:cubicBezTo>
                  <a:cubicBezTo>
                    <a:pt x="10698" y="3716"/>
                    <a:pt x="10382" y="3785"/>
                    <a:pt x="10135" y="3851"/>
                  </a:cubicBezTo>
                  <a:cubicBezTo>
                    <a:pt x="9282" y="4083"/>
                    <a:pt x="8312" y="4301"/>
                    <a:pt x="7286" y="4301"/>
                  </a:cubicBezTo>
                  <a:cubicBezTo>
                    <a:pt x="6929" y="4301"/>
                    <a:pt x="6566" y="4274"/>
                    <a:pt x="6199" y="4213"/>
                  </a:cubicBezTo>
                  <a:cubicBezTo>
                    <a:pt x="4887" y="3988"/>
                    <a:pt x="3774" y="3601"/>
                    <a:pt x="2875" y="3039"/>
                  </a:cubicBezTo>
                  <a:cubicBezTo>
                    <a:pt x="2512" y="2801"/>
                    <a:pt x="2012" y="2451"/>
                    <a:pt x="1775" y="1964"/>
                  </a:cubicBezTo>
                  <a:cubicBezTo>
                    <a:pt x="1712" y="1839"/>
                    <a:pt x="1650" y="1701"/>
                    <a:pt x="1575" y="1564"/>
                  </a:cubicBezTo>
                  <a:cubicBezTo>
                    <a:pt x="1400" y="1214"/>
                    <a:pt x="1225" y="827"/>
                    <a:pt x="1013" y="477"/>
                  </a:cubicBezTo>
                  <a:cubicBezTo>
                    <a:pt x="1013" y="477"/>
                    <a:pt x="727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10;p46"/>
            <p:cNvSpPr/>
            <p:nvPr/>
          </p:nvSpPr>
          <p:spPr>
            <a:xfrm>
              <a:off x="6561810" y="2192513"/>
              <a:ext cx="2127" cy="2782"/>
            </a:xfrm>
            <a:custGeom>
              <a:avLst/>
              <a:gdLst/>
              <a:ahLst/>
              <a:cxnLst/>
              <a:rect l="l" t="t" r="r" b="b"/>
              <a:pathLst>
                <a:path w="39" h="51" extrusionOk="0">
                  <a:moveTo>
                    <a:pt x="26" y="0"/>
                  </a:moveTo>
                  <a:lnTo>
                    <a:pt x="1" y="38"/>
                  </a:lnTo>
                  <a:lnTo>
                    <a:pt x="26" y="50"/>
                  </a:lnTo>
                  <a:cubicBezTo>
                    <a:pt x="38" y="25"/>
                    <a:pt x="38" y="13"/>
                    <a:pt x="26" y="0"/>
                  </a:cubicBez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11;p46"/>
            <p:cNvSpPr/>
            <p:nvPr/>
          </p:nvSpPr>
          <p:spPr>
            <a:xfrm>
              <a:off x="6303497" y="2191476"/>
              <a:ext cx="272003" cy="289403"/>
            </a:xfrm>
            <a:custGeom>
              <a:avLst/>
              <a:gdLst/>
              <a:ahLst/>
              <a:cxnLst/>
              <a:rect l="l" t="t" r="r" b="b"/>
              <a:pathLst>
                <a:path w="4987" h="5306" extrusionOk="0">
                  <a:moveTo>
                    <a:pt x="4412" y="1"/>
                  </a:moveTo>
                  <a:cubicBezTo>
                    <a:pt x="4349" y="1"/>
                    <a:pt x="4287" y="7"/>
                    <a:pt x="4224" y="19"/>
                  </a:cubicBezTo>
                  <a:cubicBezTo>
                    <a:pt x="2762" y="182"/>
                    <a:pt x="1350" y="682"/>
                    <a:pt x="101" y="1469"/>
                  </a:cubicBezTo>
                  <a:cubicBezTo>
                    <a:pt x="63" y="1481"/>
                    <a:pt x="38" y="1506"/>
                    <a:pt x="13" y="1544"/>
                  </a:cubicBezTo>
                  <a:cubicBezTo>
                    <a:pt x="1" y="1569"/>
                    <a:pt x="1" y="1606"/>
                    <a:pt x="1" y="1631"/>
                  </a:cubicBezTo>
                  <a:cubicBezTo>
                    <a:pt x="26" y="2256"/>
                    <a:pt x="51" y="2869"/>
                    <a:pt x="101" y="3481"/>
                  </a:cubicBezTo>
                  <a:cubicBezTo>
                    <a:pt x="151" y="4093"/>
                    <a:pt x="213" y="4706"/>
                    <a:pt x="288" y="5305"/>
                  </a:cubicBezTo>
                  <a:cubicBezTo>
                    <a:pt x="638" y="4980"/>
                    <a:pt x="1188" y="4830"/>
                    <a:pt x="1625" y="4631"/>
                  </a:cubicBezTo>
                  <a:cubicBezTo>
                    <a:pt x="2350" y="4318"/>
                    <a:pt x="3000" y="3831"/>
                    <a:pt x="3512" y="3218"/>
                  </a:cubicBezTo>
                  <a:cubicBezTo>
                    <a:pt x="4100" y="2469"/>
                    <a:pt x="4562" y="1631"/>
                    <a:pt x="4862" y="719"/>
                  </a:cubicBezTo>
                  <a:cubicBezTo>
                    <a:pt x="4937" y="507"/>
                    <a:pt x="4987" y="232"/>
                    <a:pt x="4812" y="94"/>
                  </a:cubicBezTo>
                  <a:cubicBezTo>
                    <a:pt x="4787" y="82"/>
                    <a:pt x="4774" y="69"/>
                    <a:pt x="4749" y="57"/>
                  </a:cubicBezTo>
                  <a:cubicBezTo>
                    <a:pt x="4749" y="82"/>
                    <a:pt x="4737" y="107"/>
                    <a:pt x="4724" y="119"/>
                  </a:cubicBezTo>
                  <a:lnTo>
                    <a:pt x="4674" y="107"/>
                  </a:lnTo>
                  <a:lnTo>
                    <a:pt x="4724" y="44"/>
                  </a:lnTo>
                  <a:cubicBezTo>
                    <a:pt x="4687" y="32"/>
                    <a:pt x="4637" y="19"/>
                    <a:pt x="4599" y="19"/>
                  </a:cubicBezTo>
                  <a:cubicBezTo>
                    <a:pt x="4537" y="7"/>
                    <a:pt x="4474" y="1"/>
                    <a:pt x="4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12;p46"/>
            <p:cNvSpPr/>
            <p:nvPr/>
          </p:nvSpPr>
          <p:spPr>
            <a:xfrm>
              <a:off x="6325314" y="2191476"/>
              <a:ext cx="482647" cy="650637"/>
            </a:xfrm>
            <a:custGeom>
              <a:avLst/>
              <a:gdLst/>
              <a:ahLst/>
              <a:cxnLst/>
              <a:rect l="l" t="t" r="r" b="b"/>
              <a:pathLst>
                <a:path w="8849" h="11929" extrusionOk="0">
                  <a:moveTo>
                    <a:pt x="5195" y="0"/>
                  </a:moveTo>
                  <a:cubicBezTo>
                    <a:pt x="4649" y="0"/>
                    <a:pt x="4089" y="155"/>
                    <a:pt x="3650" y="382"/>
                  </a:cubicBezTo>
                  <a:cubicBezTo>
                    <a:pt x="2162" y="1131"/>
                    <a:pt x="1800" y="3093"/>
                    <a:pt x="1325" y="4568"/>
                  </a:cubicBezTo>
                  <a:cubicBezTo>
                    <a:pt x="763" y="6280"/>
                    <a:pt x="325" y="8030"/>
                    <a:pt x="0" y="9792"/>
                  </a:cubicBezTo>
                  <a:cubicBezTo>
                    <a:pt x="513" y="10154"/>
                    <a:pt x="1413" y="10254"/>
                    <a:pt x="2000" y="10404"/>
                  </a:cubicBezTo>
                  <a:cubicBezTo>
                    <a:pt x="2787" y="10616"/>
                    <a:pt x="3575" y="10816"/>
                    <a:pt x="4374" y="11016"/>
                  </a:cubicBezTo>
                  <a:cubicBezTo>
                    <a:pt x="4749" y="11104"/>
                    <a:pt x="7836" y="11654"/>
                    <a:pt x="8848" y="11929"/>
                  </a:cubicBezTo>
                  <a:cubicBezTo>
                    <a:pt x="8473" y="10979"/>
                    <a:pt x="8073" y="10017"/>
                    <a:pt x="8111" y="8979"/>
                  </a:cubicBezTo>
                  <a:cubicBezTo>
                    <a:pt x="8186" y="6792"/>
                    <a:pt x="8523" y="4531"/>
                    <a:pt x="7611" y="2456"/>
                  </a:cubicBezTo>
                  <a:cubicBezTo>
                    <a:pt x="7324" y="1806"/>
                    <a:pt x="6986" y="707"/>
                    <a:pt x="6361" y="307"/>
                  </a:cubicBezTo>
                  <a:cubicBezTo>
                    <a:pt x="6021" y="90"/>
                    <a:pt x="5612" y="0"/>
                    <a:pt x="5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13;p46"/>
            <p:cNvSpPr/>
            <p:nvPr/>
          </p:nvSpPr>
          <p:spPr>
            <a:xfrm>
              <a:off x="6715893" y="2325815"/>
              <a:ext cx="399469" cy="434867"/>
            </a:xfrm>
            <a:custGeom>
              <a:avLst/>
              <a:gdLst/>
              <a:ahLst/>
              <a:cxnLst/>
              <a:rect l="l" t="t" r="r" b="b"/>
              <a:pathLst>
                <a:path w="7324" h="7973" extrusionOk="0">
                  <a:moveTo>
                    <a:pt x="2213" y="1"/>
                  </a:moveTo>
                  <a:cubicBezTo>
                    <a:pt x="2167" y="1"/>
                    <a:pt x="2121" y="2"/>
                    <a:pt x="2075" y="6"/>
                  </a:cubicBezTo>
                  <a:cubicBezTo>
                    <a:pt x="1125" y="118"/>
                    <a:pt x="550" y="1118"/>
                    <a:pt x="925" y="1993"/>
                  </a:cubicBezTo>
                  <a:cubicBezTo>
                    <a:pt x="1162" y="2505"/>
                    <a:pt x="1662" y="2842"/>
                    <a:pt x="2137" y="3167"/>
                  </a:cubicBezTo>
                  <a:lnTo>
                    <a:pt x="2150" y="3167"/>
                  </a:lnTo>
                  <a:cubicBezTo>
                    <a:pt x="2824" y="3642"/>
                    <a:pt x="3462" y="4167"/>
                    <a:pt x="4049" y="4729"/>
                  </a:cubicBezTo>
                  <a:cubicBezTo>
                    <a:pt x="4424" y="5092"/>
                    <a:pt x="4137" y="5492"/>
                    <a:pt x="3812" y="5779"/>
                  </a:cubicBezTo>
                  <a:cubicBezTo>
                    <a:pt x="3291" y="6219"/>
                    <a:pt x="2417" y="6969"/>
                    <a:pt x="1666" y="6969"/>
                  </a:cubicBezTo>
                  <a:cubicBezTo>
                    <a:pt x="1605" y="6969"/>
                    <a:pt x="1546" y="6964"/>
                    <a:pt x="1487" y="6954"/>
                  </a:cubicBezTo>
                  <a:cubicBezTo>
                    <a:pt x="1262" y="6916"/>
                    <a:pt x="1062" y="6816"/>
                    <a:pt x="850" y="6766"/>
                  </a:cubicBezTo>
                  <a:cubicBezTo>
                    <a:pt x="775" y="6740"/>
                    <a:pt x="698" y="6727"/>
                    <a:pt x="622" y="6727"/>
                  </a:cubicBezTo>
                  <a:cubicBezTo>
                    <a:pt x="483" y="6727"/>
                    <a:pt x="346" y="6769"/>
                    <a:pt x="225" y="6841"/>
                  </a:cubicBezTo>
                  <a:cubicBezTo>
                    <a:pt x="13" y="7054"/>
                    <a:pt x="0" y="7391"/>
                    <a:pt x="175" y="7616"/>
                  </a:cubicBezTo>
                  <a:cubicBezTo>
                    <a:pt x="363" y="7841"/>
                    <a:pt x="637" y="7966"/>
                    <a:pt x="925" y="7966"/>
                  </a:cubicBezTo>
                  <a:cubicBezTo>
                    <a:pt x="1027" y="7971"/>
                    <a:pt x="1131" y="7973"/>
                    <a:pt x="1235" y="7973"/>
                  </a:cubicBezTo>
                  <a:cubicBezTo>
                    <a:pt x="1664" y="7973"/>
                    <a:pt x="2102" y="7939"/>
                    <a:pt x="2524" y="7928"/>
                  </a:cubicBezTo>
                  <a:cubicBezTo>
                    <a:pt x="3074" y="7916"/>
                    <a:pt x="3624" y="7816"/>
                    <a:pt x="4162" y="7654"/>
                  </a:cubicBezTo>
                  <a:cubicBezTo>
                    <a:pt x="5099" y="7341"/>
                    <a:pt x="6011" y="6829"/>
                    <a:pt x="6548" y="5967"/>
                  </a:cubicBezTo>
                  <a:cubicBezTo>
                    <a:pt x="7323" y="4679"/>
                    <a:pt x="6573" y="3530"/>
                    <a:pt x="5761" y="2492"/>
                  </a:cubicBezTo>
                  <a:cubicBezTo>
                    <a:pt x="5036" y="1580"/>
                    <a:pt x="4212" y="680"/>
                    <a:pt x="3124" y="206"/>
                  </a:cubicBezTo>
                  <a:cubicBezTo>
                    <a:pt x="2841" y="75"/>
                    <a:pt x="2528" y="1"/>
                    <a:pt x="2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14;p46"/>
            <p:cNvSpPr/>
            <p:nvPr/>
          </p:nvSpPr>
          <p:spPr>
            <a:xfrm>
              <a:off x="6710493" y="2323087"/>
              <a:ext cx="408960" cy="440649"/>
            </a:xfrm>
            <a:custGeom>
              <a:avLst/>
              <a:gdLst/>
              <a:ahLst/>
              <a:cxnLst/>
              <a:rect l="l" t="t" r="r" b="b"/>
              <a:pathLst>
                <a:path w="7498" h="8079" extrusionOk="0">
                  <a:moveTo>
                    <a:pt x="2311" y="101"/>
                  </a:moveTo>
                  <a:cubicBezTo>
                    <a:pt x="2624" y="101"/>
                    <a:pt x="2927" y="175"/>
                    <a:pt x="3211" y="306"/>
                  </a:cubicBezTo>
                  <a:cubicBezTo>
                    <a:pt x="4311" y="780"/>
                    <a:pt x="5148" y="1718"/>
                    <a:pt x="5823" y="2580"/>
                  </a:cubicBezTo>
                  <a:cubicBezTo>
                    <a:pt x="6635" y="3617"/>
                    <a:pt x="7372" y="4729"/>
                    <a:pt x="6597" y="5992"/>
                  </a:cubicBezTo>
                  <a:cubicBezTo>
                    <a:pt x="6148" y="6729"/>
                    <a:pt x="5348" y="7291"/>
                    <a:pt x="4248" y="7654"/>
                  </a:cubicBezTo>
                  <a:cubicBezTo>
                    <a:pt x="3711" y="7829"/>
                    <a:pt x="3173" y="7916"/>
                    <a:pt x="2611" y="7929"/>
                  </a:cubicBezTo>
                  <a:cubicBezTo>
                    <a:pt x="2436" y="7929"/>
                    <a:pt x="2249" y="7941"/>
                    <a:pt x="2061" y="7954"/>
                  </a:cubicBezTo>
                  <a:cubicBezTo>
                    <a:pt x="1823" y="7962"/>
                    <a:pt x="1571" y="7971"/>
                    <a:pt x="1330" y="7971"/>
                  </a:cubicBezTo>
                  <a:cubicBezTo>
                    <a:pt x="1230" y="7971"/>
                    <a:pt x="1132" y="7970"/>
                    <a:pt x="1036" y="7966"/>
                  </a:cubicBezTo>
                  <a:cubicBezTo>
                    <a:pt x="749" y="7966"/>
                    <a:pt x="499" y="7841"/>
                    <a:pt x="312" y="7641"/>
                  </a:cubicBezTo>
                  <a:cubicBezTo>
                    <a:pt x="1" y="7342"/>
                    <a:pt x="228" y="6826"/>
                    <a:pt x="642" y="6826"/>
                  </a:cubicBezTo>
                  <a:cubicBezTo>
                    <a:pt x="661" y="6826"/>
                    <a:pt x="680" y="6827"/>
                    <a:pt x="699" y="6829"/>
                  </a:cubicBezTo>
                  <a:cubicBezTo>
                    <a:pt x="774" y="6829"/>
                    <a:pt x="861" y="6829"/>
                    <a:pt x="949" y="6854"/>
                  </a:cubicBezTo>
                  <a:cubicBezTo>
                    <a:pt x="1036" y="6879"/>
                    <a:pt x="1124" y="6904"/>
                    <a:pt x="1211" y="6929"/>
                  </a:cubicBezTo>
                  <a:cubicBezTo>
                    <a:pt x="1324" y="6979"/>
                    <a:pt x="1461" y="7016"/>
                    <a:pt x="1586" y="7041"/>
                  </a:cubicBezTo>
                  <a:cubicBezTo>
                    <a:pt x="1647" y="7052"/>
                    <a:pt x="1709" y="7056"/>
                    <a:pt x="1772" y="7056"/>
                  </a:cubicBezTo>
                  <a:cubicBezTo>
                    <a:pt x="2541" y="7056"/>
                    <a:pt x="3403" y="6317"/>
                    <a:pt x="3923" y="5867"/>
                  </a:cubicBezTo>
                  <a:lnTo>
                    <a:pt x="3948" y="5854"/>
                  </a:lnTo>
                  <a:cubicBezTo>
                    <a:pt x="4148" y="5679"/>
                    <a:pt x="4385" y="5429"/>
                    <a:pt x="4385" y="5154"/>
                  </a:cubicBezTo>
                  <a:cubicBezTo>
                    <a:pt x="4385" y="4992"/>
                    <a:pt x="4323" y="4842"/>
                    <a:pt x="4198" y="4729"/>
                  </a:cubicBezTo>
                  <a:cubicBezTo>
                    <a:pt x="3598" y="4167"/>
                    <a:pt x="2961" y="3642"/>
                    <a:pt x="2286" y="3167"/>
                  </a:cubicBezTo>
                  <a:lnTo>
                    <a:pt x="2249" y="3205"/>
                  </a:lnTo>
                  <a:lnTo>
                    <a:pt x="2274" y="3167"/>
                  </a:lnTo>
                  <a:lnTo>
                    <a:pt x="2199" y="3117"/>
                  </a:lnTo>
                  <a:cubicBezTo>
                    <a:pt x="1749" y="2817"/>
                    <a:pt x="1299" y="2505"/>
                    <a:pt x="1086" y="2018"/>
                  </a:cubicBezTo>
                  <a:cubicBezTo>
                    <a:pt x="711" y="1180"/>
                    <a:pt x="1261" y="218"/>
                    <a:pt x="2174" y="106"/>
                  </a:cubicBezTo>
                  <a:cubicBezTo>
                    <a:pt x="2220" y="102"/>
                    <a:pt x="2265" y="101"/>
                    <a:pt x="2311" y="101"/>
                  </a:cubicBezTo>
                  <a:close/>
                  <a:moveTo>
                    <a:pt x="2303" y="1"/>
                  </a:moveTo>
                  <a:cubicBezTo>
                    <a:pt x="2256" y="1"/>
                    <a:pt x="2208" y="2"/>
                    <a:pt x="2161" y="6"/>
                  </a:cubicBezTo>
                  <a:cubicBezTo>
                    <a:pt x="1186" y="118"/>
                    <a:pt x="586" y="1155"/>
                    <a:pt x="986" y="2055"/>
                  </a:cubicBezTo>
                  <a:cubicBezTo>
                    <a:pt x="1199" y="2567"/>
                    <a:pt x="1674" y="2892"/>
                    <a:pt x="2124" y="3205"/>
                  </a:cubicBezTo>
                  <a:lnTo>
                    <a:pt x="2211" y="3255"/>
                  </a:lnTo>
                  <a:lnTo>
                    <a:pt x="2236" y="3217"/>
                  </a:lnTo>
                  <a:lnTo>
                    <a:pt x="2224" y="3267"/>
                  </a:lnTo>
                  <a:cubicBezTo>
                    <a:pt x="2898" y="3730"/>
                    <a:pt x="3523" y="4255"/>
                    <a:pt x="4123" y="4829"/>
                  </a:cubicBezTo>
                  <a:cubicBezTo>
                    <a:pt x="4223" y="4917"/>
                    <a:pt x="4273" y="5042"/>
                    <a:pt x="4273" y="5167"/>
                  </a:cubicBezTo>
                  <a:cubicBezTo>
                    <a:pt x="4261" y="5404"/>
                    <a:pt x="4048" y="5642"/>
                    <a:pt x="3873" y="5792"/>
                  </a:cubicBezTo>
                  <a:lnTo>
                    <a:pt x="3848" y="5817"/>
                  </a:lnTo>
                  <a:cubicBezTo>
                    <a:pt x="3329" y="6255"/>
                    <a:pt x="2489" y="6982"/>
                    <a:pt x="1764" y="6982"/>
                  </a:cubicBezTo>
                  <a:cubicBezTo>
                    <a:pt x="1704" y="6982"/>
                    <a:pt x="1644" y="6977"/>
                    <a:pt x="1586" y="6966"/>
                  </a:cubicBezTo>
                  <a:cubicBezTo>
                    <a:pt x="1474" y="6941"/>
                    <a:pt x="1349" y="6904"/>
                    <a:pt x="1224" y="6866"/>
                  </a:cubicBezTo>
                  <a:cubicBezTo>
                    <a:pt x="1136" y="6829"/>
                    <a:pt x="1049" y="6804"/>
                    <a:pt x="961" y="6779"/>
                  </a:cubicBezTo>
                  <a:cubicBezTo>
                    <a:pt x="879" y="6751"/>
                    <a:pt x="793" y="6737"/>
                    <a:pt x="708" y="6737"/>
                  </a:cubicBezTo>
                  <a:cubicBezTo>
                    <a:pt x="560" y="6737"/>
                    <a:pt x="413" y="6779"/>
                    <a:pt x="287" y="6866"/>
                  </a:cubicBezTo>
                  <a:cubicBezTo>
                    <a:pt x="37" y="7066"/>
                    <a:pt x="49" y="7479"/>
                    <a:pt x="224" y="7704"/>
                  </a:cubicBezTo>
                  <a:cubicBezTo>
                    <a:pt x="424" y="7941"/>
                    <a:pt x="711" y="8078"/>
                    <a:pt x="1024" y="8078"/>
                  </a:cubicBezTo>
                  <a:lnTo>
                    <a:pt x="1336" y="8078"/>
                  </a:lnTo>
                  <a:cubicBezTo>
                    <a:pt x="1574" y="8078"/>
                    <a:pt x="1824" y="8066"/>
                    <a:pt x="2086" y="8053"/>
                  </a:cubicBezTo>
                  <a:cubicBezTo>
                    <a:pt x="2261" y="8041"/>
                    <a:pt x="2448" y="8028"/>
                    <a:pt x="2623" y="8028"/>
                  </a:cubicBezTo>
                  <a:cubicBezTo>
                    <a:pt x="3186" y="8016"/>
                    <a:pt x="3748" y="7916"/>
                    <a:pt x="4286" y="7741"/>
                  </a:cubicBezTo>
                  <a:cubicBezTo>
                    <a:pt x="5410" y="7379"/>
                    <a:pt x="6223" y="6804"/>
                    <a:pt x="6697" y="6042"/>
                  </a:cubicBezTo>
                  <a:cubicBezTo>
                    <a:pt x="7497" y="4729"/>
                    <a:pt x="6710" y="3530"/>
                    <a:pt x="5910" y="2517"/>
                  </a:cubicBezTo>
                  <a:cubicBezTo>
                    <a:pt x="5223" y="1643"/>
                    <a:pt x="4385" y="693"/>
                    <a:pt x="3261" y="218"/>
                  </a:cubicBezTo>
                  <a:cubicBezTo>
                    <a:pt x="2966" y="76"/>
                    <a:pt x="2633" y="1"/>
                    <a:pt x="2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15;p46"/>
            <p:cNvSpPr/>
            <p:nvPr/>
          </p:nvSpPr>
          <p:spPr>
            <a:xfrm>
              <a:off x="6582973" y="2195240"/>
              <a:ext cx="432195" cy="352508"/>
            </a:xfrm>
            <a:custGeom>
              <a:avLst/>
              <a:gdLst/>
              <a:ahLst/>
              <a:cxnLst/>
              <a:rect l="l" t="t" r="r" b="b"/>
              <a:pathLst>
                <a:path w="7924" h="6463" extrusionOk="0">
                  <a:moveTo>
                    <a:pt x="525" y="0"/>
                  </a:moveTo>
                  <a:cubicBezTo>
                    <a:pt x="525" y="763"/>
                    <a:pt x="0" y="1625"/>
                    <a:pt x="225" y="2387"/>
                  </a:cubicBezTo>
                  <a:cubicBezTo>
                    <a:pt x="450" y="3149"/>
                    <a:pt x="1062" y="3812"/>
                    <a:pt x="1600" y="4374"/>
                  </a:cubicBezTo>
                  <a:cubicBezTo>
                    <a:pt x="2437" y="5224"/>
                    <a:pt x="3837" y="5599"/>
                    <a:pt x="4737" y="6386"/>
                  </a:cubicBezTo>
                  <a:cubicBezTo>
                    <a:pt x="4783" y="6342"/>
                    <a:pt x="4803" y="6326"/>
                    <a:pt x="4809" y="6326"/>
                  </a:cubicBezTo>
                  <a:cubicBezTo>
                    <a:pt x="4826" y="6326"/>
                    <a:pt x="4722" y="6462"/>
                    <a:pt x="4785" y="6462"/>
                  </a:cubicBezTo>
                  <a:cubicBezTo>
                    <a:pt x="4800" y="6462"/>
                    <a:pt x="4824" y="6455"/>
                    <a:pt x="4861" y="6436"/>
                  </a:cubicBezTo>
                  <a:cubicBezTo>
                    <a:pt x="5149" y="6261"/>
                    <a:pt x="5436" y="6061"/>
                    <a:pt x="5711" y="5849"/>
                  </a:cubicBezTo>
                  <a:cubicBezTo>
                    <a:pt x="6274" y="5449"/>
                    <a:pt x="7373" y="4599"/>
                    <a:pt x="7923" y="4174"/>
                  </a:cubicBezTo>
                  <a:cubicBezTo>
                    <a:pt x="6374" y="1987"/>
                    <a:pt x="3274" y="275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16;p46"/>
            <p:cNvSpPr/>
            <p:nvPr/>
          </p:nvSpPr>
          <p:spPr>
            <a:xfrm>
              <a:off x="6246937" y="4160951"/>
              <a:ext cx="190190" cy="105867"/>
            </a:xfrm>
            <a:custGeom>
              <a:avLst/>
              <a:gdLst/>
              <a:ahLst/>
              <a:cxnLst/>
              <a:rect l="l" t="t" r="r" b="b"/>
              <a:pathLst>
                <a:path w="3487" h="1941" extrusionOk="0">
                  <a:moveTo>
                    <a:pt x="2312" y="1"/>
                  </a:moveTo>
                  <a:cubicBezTo>
                    <a:pt x="2237" y="163"/>
                    <a:pt x="2162" y="338"/>
                    <a:pt x="2112" y="500"/>
                  </a:cubicBezTo>
                  <a:cubicBezTo>
                    <a:pt x="2037" y="688"/>
                    <a:pt x="1912" y="850"/>
                    <a:pt x="1762" y="988"/>
                  </a:cubicBezTo>
                  <a:cubicBezTo>
                    <a:pt x="1437" y="1263"/>
                    <a:pt x="988" y="1300"/>
                    <a:pt x="600" y="1388"/>
                  </a:cubicBezTo>
                  <a:cubicBezTo>
                    <a:pt x="450" y="1425"/>
                    <a:pt x="175" y="1463"/>
                    <a:pt x="100" y="1613"/>
                  </a:cubicBezTo>
                  <a:cubicBezTo>
                    <a:pt x="0" y="1800"/>
                    <a:pt x="188" y="1900"/>
                    <a:pt x="350" y="1900"/>
                  </a:cubicBezTo>
                  <a:lnTo>
                    <a:pt x="625" y="1913"/>
                  </a:lnTo>
                  <a:cubicBezTo>
                    <a:pt x="988" y="1931"/>
                    <a:pt x="1350" y="1941"/>
                    <a:pt x="1712" y="1941"/>
                  </a:cubicBezTo>
                  <a:cubicBezTo>
                    <a:pt x="2075" y="1941"/>
                    <a:pt x="2437" y="1931"/>
                    <a:pt x="2800" y="1913"/>
                  </a:cubicBezTo>
                  <a:cubicBezTo>
                    <a:pt x="2900" y="1913"/>
                    <a:pt x="3012" y="1888"/>
                    <a:pt x="3112" y="1850"/>
                  </a:cubicBezTo>
                  <a:cubicBezTo>
                    <a:pt x="3487" y="1675"/>
                    <a:pt x="3399" y="1113"/>
                    <a:pt x="3412" y="788"/>
                  </a:cubicBezTo>
                  <a:cubicBezTo>
                    <a:pt x="3412" y="525"/>
                    <a:pt x="3424" y="263"/>
                    <a:pt x="3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17;p46"/>
            <p:cNvSpPr/>
            <p:nvPr/>
          </p:nvSpPr>
          <p:spPr>
            <a:xfrm>
              <a:off x="6520958" y="1982960"/>
              <a:ext cx="129975" cy="273585"/>
            </a:xfrm>
            <a:custGeom>
              <a:avLst/>
              <a:gdLst/>
              <a:ahLst/>
              <a:cxnLst/>
              <a:rect l="l" t="t" r="r" b="b"/>
              <a:pathLst>
                <a:path w="2383" h="5016" extrusionOk="0">
                  <a:moveTo>
                    <a:pt x="1235" y="1"/>
                  </a:moveTo>
                  <a:cubicBezTo>
                    <a:pt x="1176" y="1"/>
                    <a:pt x="1114" y="6"/>
                    <a:pt x="1050" y="18"/>
                  </a:cubicBezTo>
                  <a:cubicBezTo>
                    <a:pt x="487" y="118"/>
                    <a:pt x="200" y="843"/>
                    <a:pt x="75" y="1343"/>
                  </a:cubicBezTo>
                  <a:cubicBezTo>
                    <a:pt x="0" y="1693"/>
                    <a:pt x="25" y="2043"/>
                    <a:pt x="150" y="2380"/>
                  </a:cubicBezTo>
                  <a:cubicBezTo>
                    <a:pt x="287" y="2755"/>
                    <a:pt x="712" y="2980"/>
                    <a:pt x="687" y="3392"/>
                  </a:cubicBezTo>
                  <a:cubicBezTo>
                    <a:pt x="650" y="3780"/>
                    <a:pt x="587" y="4167"/>
                    <a:pt x="500" y="4542"/>
                  </a:cubicBezTo>
                  <a:cubicBezTo>
                    <a:pt x="437" y="4913"/>
                    <a:pt x="739" y="5015"/>
                    <a:pt x="1054" y="5015"/>
                  </a:cubicBezTo>
                  <a:cubicBezTo>
                    <a:pt x="1174" y="5015"/>
                    <a:pt x="1296" y="5000"/>
                    <a:pt x="1400" y="4979"/>
                  </a:cubicBezTo>
                  <a:cubicBezTo>
                    <a:pt x="1812" y="4880"/>
                    <a:pt x="2224" y="4605"/>
                    <a:pt x="2212" y="4117"/>
                  </a:cubicBezTo>
                  <a:cubicBezTo>
                    <a:pt x="2199" y="3630"/>
                    <a:pt x="2112" y="3142"/>
                    <a:pt x="2162" y="2668"/>
                  </a:cubicBezTo>
                  <a:cubicBezTo>
                    <a:pt x="2187" y="2293"/>
                    <a:pt x="2299" y="1943"/>
                    <a:pt x="2324" y="1568"/>
                  </a:cubicBezTo>
                  <a:cubicBezTo>
                    <a:pt x="2382" y="908"/>
                    <a:pt x="1989" y="1"/>
                    <a:pt x="1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18;p46"/>
            <p:cNvSpPr/>
            <p:nvPr/>
          </p:nvSpPr>
          <p:spPr>
            <a:xfrm>
              <a:off x="6518231" y="1979470"/>
              <a:ext cx="134284" cy="279858"/>
            </a:xfrm>
            <a:custGeom>
              <a:avLst/>
              <a:gdLst/>
              <a:ahLst/>
              <a:cxnLst/>
              <a:rect l="l" t="t" r="r" b="b"/>
              <a:pathLst>
                <a:path w="2462" h="5131" extrusionOk="0">
                  <a:moveTo>
                    <a:pt x="1328" y="119"/>
                  </a:moveTo>
                  <a:cubicBezTo>
                    <a:pt x="1526" y="119"/>
                    <a:pt x="1722" y="204"/>
                    <a:pt x="1875" y="345"/>
                  </a:cubicBezTo>
                  <a:cubicBezTo>
                    <a:pt x="2199" y="682"/>
                    <a:pt x="2374" y="1157"/>
                    <a:pt x="2337" y="1632"/>
                  </a:cubicBezTo>
                  <a:cubicBezTo>
                    <a:pt x="2324" y="1819"/>
                    <a:pt x="2287" y="2007"/>
                    <a:pt x="2249" y="2182"/>
                  </a:cubicBezTo>
                  <a:cubicBezTo>
                    <a:pt x="2212" y="2357"/>
                    <a:pt x="2187" y="2544"/>
                    <a:pt x="2174" y="2719"/>
                  </a:cubicBezTo>
                  <a:cubicBezTo>
                    <a:pt x="2149" y="3032"/>
                    <a:pt x="2149" y="3356"/>
                    <a:pt x="2187" y="3669"/>
                  </a:cubicBezTo>
                  <a:cubicBezTo>
                    <a:pt x="2212" y="3831"/>
                    <a:pt x="2224" y="4006"/>
                    <a:pt x="2224" y="4181"/>
                  </a:cubicBezTo>
                  <a:cubicBezTo>
                    <a:pt x="2237" y="4606"/>
                    <a:pt x="1850" y="4894"/>
                    <a:pt x="1450" y="4981"/>
                  </a:cubicBezTo>
                  <a:cubicBezTo>
                    <a:pt x="1339" y="5006"/>
                    <a:pt x="1216" y="5021"/>
                    <a:pt x="1099" y="5021"/>
                  </a:cubicBezTo>
                  <a:cubicBezTo>
                    <a:pt x="925" y="5021"/>
                    <a:pt x="764" y="4988"/>
                    <a:pt x="675" y="4906"/>
                  </a:cubicBezTo>
                  <a:cubicBezTo>
                    <a:pt x="600" y="4831"/>
                    <a:pt x="575" y="4719"/>
                    <a:pt x="600" y="4619"/>
                  </a:cubicBezTo>
                  <a:cubicBezTo>
                    <a:pt x="625" y="4494"/>
                    <a:pt x="650" y="4381"/>
                    <a:pt x="675" y="4269"/>
                  </a:cubicBezTo>
                  <a:cubicBezTo>
                    <a:pt x="725" y="4006"/>
                    <a:pt x="775" y="3731"/>
                    <a:pt x="800" y="3469"/>
                  </a:cubicBezTo>
                  <a:lnTo>
                    <a:pt x="800" y="3456"/>
                  </a:lnTo>
                  <a:cubicBezTo>
                    <a:pt x="812" y="3194"/>
                    <a:pt x="662" y="3007"/>
                    <a:pt x="500" y="2819"/>
                  </a:cubicBezTo>
                  <a:cubicBezTo>
                    <a:pt x="400" y="2707"/>
                    <a:pt x="312" y="2569"/>
                    <a:pt x="250" y="2419"/>
                  </a:cubicBezTo>
                  <a:cubicBezTo>
                    <a:pt x="125" y="2107"/>
                    <a:pt x="100" y="1757"/>
                    <a:pt x="175" y="1419"/>
                  </a:cubicBezTo>
                  <a:cubicBezTo>
                    <a:pt x="250" y="1070"/>
                    <a:pt x="525" y="232"/>
                    <a:pt x="1112" y="132"/>
                  </a:cubicBezTo>
                  <a:cubicBezTo>
                    <a:pt x="1162" y="120"/>
                    <a:pt x="1225" y="120"/>
                    <a:pt x="1287" y="120"/>
                  </a:cubicBezTo>
                  <a:cubicBezTo>
                    <a:pt x="1301" y="119"/>
                    <a:pt x="1314" y="119"/>
                    <a:pt x="1328" y="119"/>
                  </a:cubicBezTo>
                  <a:close/>
                  <a:moveTo>
                    <a:pt x="1279" y="0"/>
                  </a:moveTo>
                  <a:cubicBezTo>
                    <a:pt x="1215" y="0"/>
                    <a:pt x="1151" y="7"/>
                    <a:pt x="1087" y="20"/>
                  </a:cubicBezTo>
                  <a:cubicBezTo>
                    <a:pt x="475" y="132"/>
                    <a:pt x="188" y="920"/>
                    <a:pt x="75" y="1382"/>
                  </a:cubicBezTo>
                  <a:cubicBezTo>
                    <a:pt x="0" y="1744"/>
                    <a:pt x="25" y="2107"/>
                    <a:pt x="150" y="2444"/>
                  </a:cubicBezTo>
                  <a:cubicBezTo>
                    <a:pt x="213" y="2607"/>
                    <a:pt x="312" y="2744"/>
                    <a:pt x="425" y="2869"/>
                  </a:cubicBezTo>
                  <a:cubicBezTo>
                    <a:pt x="562" y="3057"/>
                    <a:pt x="700" y="3219"/>
                    <a:pt x="687" y="3444"/>
                  </a:cubicBezTo>
                  <a:lnTo>
                    <a:pt x="737" y="3456"/>
                  </a:lnTo>
                  <a:lnTo>
                    <a:pt x="687" y="3456"/>
                  </a:lnTo>
                  <a:cubicBezTo>
                    <a:pt x="662" y="3719"/>
                    <a:pt x="625" y="3981"/>
                    <a:pt x="562" y="4244"/>
                  </a:cubicBezTo>
                  <a:cubicBezTo>
                    <a:pt x="537" y="4356"/>
                    <a:pt x="525" y="4481"/>
                    <a:pt x="500" y="4594"/>
                  </a:cubicBezTo>
                  <a:cubicBezTo>
                    <a:pt x="462" y="4731"/>
                    <a:pt x="500" y="4869"/>
                    <a:pt x="600" y="4969"/>
                  </a:cubicBezTo>
                  <a:cubicBezTo>
                    <a:pt x="737" y="5081"/>
                    <a:pt x="912" y="5131"/>
                    <a:pt x="1100" y="5131"/>
                  </a:cubicBezTo>
                  <a:cubicBezTo>
                    <a:pt x="1225" y="5118"/>
                    <a:pt x="1350" y="5106"/>
                    <a:pt x="1462" y="5081"/>
                  </a:cubicBezTo>
                  <a:cubicBezTo>
                    <a:pt x="1900" y="4981"/>
                    <a:pt x="2324" y="4656"/>
                    <a:pt x="2312" y="4169"/>
                  </a:cubicBezTo>
                  <a:cubicBezTo>
                    <a:pt x="2312" y="4006"/>
                    <a:pt x="2299" y="3831"/>
                    <a:pt x="2274" y="3656"/>
                  </a:cubicBezTo>
                  <a:cubicBezTo>
                    <a:pt x="2249" y="3344"/>
                    <a:pt x="2237" y="3032"/>
                    <a:pt x="2262" y="2719"/>
                  </a:cubicBezTo>
                  <a:cubicBezTo>
                    <a:pt x="2274" y="2544"/>
                    <a:pt x="2312" y="2369"/>
                    <a:pt x="2337" y="2194"/>
                  </a:cubicBezTo>
                  <a:cubicBezTo>
                    <a:pt x="2374" y="2007"/>
                    <a:pt x="2412" y="1819"/>
                    <a:pt x="2424" y="1632"/>
                  </a:cubicBezTo>
                  <a:cubicBezTo>
                    <a:pt x="2462" y="1120"/>
                    <a:pt x="2287" y="620"/>
                    <a:pt x="1925" y="257"/>
                  </a:cubicBezTo>
                  <a:cubicBezTo>
                    <a:pt x="1747" y="90"/>
                    <a:pt x="1516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19;p46"/>
            <p:cNvSpPr/>
            <p:nvPr/>
          </p:nvSpPr>
          <p:spPr>
            <a:xfrm>
              <a:off x="6976224" y="4169842"/>
              <a:ext cx="177972" cy="97031"/>
            </a:xfrm>
            <a:custGeom>
              <a:avLst/>
              <a:gdLst/>
              <a:ahLst/>
              <a:cxnLst/>
              <a:rect l="l" t="t" r="r" b="b"/>
              <a:pathLst>
                <a:path w="3263" h="1779" extrusionOk="0">
                  <a:moveTo>
                    <a:pt x="1" y="0"/>
                  </a:moveTo>
                  <a:cubicBezTo>
                    <a:pt x="1" y="112"/>
                    <a:pt x="26" y="225"/>
                    <a:pt x="63" y="337"/>
                  </a:cubicBezTo>
                  <a:cubicBezTo>
                    <a:pt x="126" y="550"/>
                    <a:pt x="151" y="775"/>
                    <a:pt x="138" y="987"/>
                  </a:cubicBezTo>
                  <a:cubicBezTo>
                    <a:pt x="88" y="1175"/>
                    <a:pt x="63" y="1350"/>
                    <a:pt x="63" y="1537"/>
                  </a:cubicBezTo>
                  <a:cubicBezTo>
                    <a:pt x="89" y="1715"/>
                    <a:pt x="183" y="1744"/>
                    <a:pt x="307" y="1744"/>
                  </a:cubicBezTo>
                  <a:cubicBezTo>
                    <a:pt x="366" y="1744"/>
                    <a:pt x="432" y="1737"/>
                    <a:pt x="501" y="1737"/>
                  </a:cubicBezTo>
                  <a:cubicBezTo>
                    <a:pt x="544" y="1736"/>
                    <a:pt x="587" y="1736"/>
                    <a:pt x="630" y="1736"/>
                  </a:cubicBezTo>
                  <a:cubicBezTo>
                    <a:pt x="1137" y="1736"/>
                    <a:pt x="1648" y="1779"/>
                    <a:pt x="2150" y="1779"/>
                  </a:cubicBezTo>
                  <a:cubicBezTo>
                    <a:pt x="2399" y="1779"/>
                    <a:pt x="2645" y="1768"/>
                    <a:pt x="2888" y="1737"/>
                  </a:cubicBezTo>
                  <a:cubicBezTo>
                    <a:pt x="3013" y="1737"/>
                    <a:pt x="3138" y="1687"/>
                    <a:pt x="3225" y="1600"/>
                  </a:cubicBezTo>
                  <a:cubicBezTo>
                    <a:pt x="3262" y="1550"/>
                    <a:pt x="3225" y="1462"/>
                    <a:pt x="3063" y="1375"/>
                  </a:cubicBezTo>
                  <a:cubicBezTo>
                    <a:pt x="2975" y="1312"/>
                    <a:pt x="2863" y="1262"/>
                    <a:pt x="2750" y="1237"/>
                  </a:cubicBezTo>
                  <a:cubicBezTo>
                    <a:pt x="2363" y="1112"/>
                    <a:pt x="1988" y="950"/>
                    <a:pt x="1650" y="712"/>
                  </a:cubicBezTo>
                  <a:cubicBezTo>
                    <a:pt x="1413" y="537"/>
                    <a:pt x="1213" y="312"/>
                    <a:pt x="1063" y="63"/>
                  </a:cubicBezTo>
                  <a:cubicBezTo>
                    <a:pt x="1055" y="46"/>
                    <a:pt x="1009" y="40"/>
                    <a:pt x="949" y="40"/>
                  </a:cubicBezTo>
                  <a:cubicBezTo>
                    <a:pt x="828" y="40"/>
                    <a:pt x="651" y="63"/>
                    <a:pt x="601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20;p46"/>
            <p:cNvSpPr/>
            <p:nvPr/>
          </p:nvSpPr>
          <p:spPr>
            <a:xfrm>
              <a:off x="6518231" y="1944453"/>
              <a:ext cx="162918" cy="141156"/>
            </a:xfrm>
            <a:custGeom>
              <a:avLst/>
              <a:gdLst/>
              <a:ahLst/>
              <a:cxnLst/>
              <a:rect l="l" t="t" r="r" b="b"/>
              <a:pathLst>
                <a:path w="2987" h="2588" extrusionOk="0">
                  <a:moveTo>
                    <a:pt x="774" y="1"/>
                  </a:moveTo>
                  <a:cubicBezTo>
                    <a:pt x="692" y="1"/>
                    <a:pt x="608" y="8"/>
                    <a:pt x="525" y="25"/>
                  </a:cubicBezTo>
                  <a:cubicBezTo>
                    <a:pt x="462" y="37"/>
                    <a:pt x="412" y="50"/>
                    <a:pt x="362" y="74"/>
                  </a:cubicBezTo>
                  <a:cubicBezTo>
                    <a:pt x="237" y="137"/>
                    <a:pt x="150" y="224"/>
                    <a:pt x="88" y="337"/>
                  </a:cubicBezTo>
                  <a:cubicBezTo>
                    <a:pt x="0" y="574"/>
                    <a:pt x="75" y="837"/>
                    <a:pt x="275" y="987"/>
                  </a:cubicBezTo>
                  <a:cubicBezTo>
                    <a:pt x="475" y="1137"/>
                    <a:pt x="712" y="1212"/>
                    <a:pt x="962" y="1224"/>
                  </a:cubicBezTo>
                  <a:cubicBezTo>
                    <a:pt x="1500" y="1262"/>
                    <a:pt x="1737" y="1262"/>
                    <a:pt x="1975" y="1799"/>
                  </a:cubicBezTo>
                  <a:cubicBezTo>
                    <a:pt x="2072" y="2019"/>
                    <a:pt x="2158" y="2587"/>
                    <a:pt x="2490" y="2587"/>
                  </a:cubicBezTo>
                  <a:cubicBezTo>
                    <a:pt x="2497" y="2587"/>
                    <a:pt x="2505" y="2587"/>
                    <a:pt x="2512" y="2586"/>
                  </a:cubicBezTo>
                  <a:cubicBezTo>
                    <a:pt x="2812" y="2561"/>
                    <a:pt x="2937" y="2011"/>
                    <a:pt x="2949" y="1787"/>
                  </a:cubicBezTo>
                  <a:cubicBezTo>
                    <a:pt x="2987" y="1387"/>
                    <a:pt x="2799" y="999"/>
                    <a:pt x="2462" y="787"/>
                  </a:cubicBezTo>
                  <a:cubicBezTo>
                    <a:pt x="2125" y="599"/>
                    <a:pt x="1800" y="374"/>
                    <a:pt x="1462" y="187"/>
                  </a:cubicBezTo>
                  <a:cubicBezTo>
                    <a:pt x="1248" y="66"/>
                    <a:pt x="1014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21;p46"/>
            <p:cNvSpPr/>
            <p:nvPr/>
          </p:nvSpPr>
          <p:spPr>
            <a:xfrm>
              <a:off x="6616353" y="2046393"/>
              <a:ext cx="47616" cy="53343"/>
            </a:xfrm>
            <a:custGeom>
              <a:avLst/>
              <a:gdLst/>
              <a:ahLst/>
              <a:cxnLst/>
              <a:rect l="l" t="t" r="r" b="b"/>
              <a:pathLst>
                <a:path w="873" h="978" extrusionOk="0">
                  <a:moveTo>
                    <a:pt x="329" y="0"/>
                  </a:moveTo>
                  <a:cubicBezTo>
                    <a:pt x="245" y="0"/>
                    <a:pt x="161" y="28"/>
                    <a:pt x="101" y="80"/>
                  </a:cubicBezTo>
                  <a:lnTo>
                    <a:pt x="1" y="755"/>
                  </a:lnTo>
                  <a:cubicBezTo>
                    <a:pt x="85" y="910"/>
                    <a:pt x="225" y="977"/>
                    <a:pt x="364" y="977"/>
                  </a:cubicBezTo>
                  <a:cubicBezTo>
                    <a:pt x="618" y="977"/>
                    <a:pt x="873" y="757"/>
                    <a:pt x="800" y="442"/>
                  </a:cubicBezTo>
                  <a:cubicBezTo>
                    <a:pt x="775" y="367"/>
                    <a:pt x="750" y="305"/>
                    <a:pt x="700" y="242"/>
                  </a:cubicBezTo>
                  <a:cubicBezTo>
                    <a:pt x="638" y="142"/>
                    <a:pt x="538" y="67"/>
                    <a:pt x="438" y="18"/>
                  </a:cubicBezTo>
                  <a:cubicBezTo>
                    <a:pt x="403" y="6"/>
                    <a:pt x="366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22;p46"/>
            <p:cNvSpPr/>
            <p:nvPr/>
          </p:nvSpPr>
          <p:spPr>
            <a:xfrm>
              <a:off x="6533885" y="2079337"/>
              <a:ext cx="49797" cy="29398"/>
            </a:xfrm>
            <a:custGeom>
              <a:avLst/>
              <a:gdLst/>
              <a:ahLst/>
              <a:cxnLst/>
              <a:rect l="l" t="t" r="r" b="b"/>
              <a:pathLst>
                <a:path w="913" h="539" extrusionOk="0">
                  <a:moveTo>
                    <a:pt x="38" y="1"/>
                  </a:moveTo>
                  <a:cubicBezTo>
                    <a:pt x="0" y="226"/>
                    <a:pt x="138" y="451"/>
                    <a:pt x="350" y="526"/>
                  </a:cubicBezTo>
                  <a:cubicBezTo>
                    <a:pt x="388" y="538"/>
                    <a:pt x="438" y="538"/>
                    <a:pt x="488" y="538"/>
                  </a:cubicBezTo>
                  <a:cubicBezTo>
                    <a:pt x="663" y="538"/>
                    <a:pt x="825" y="438"/>
                    <a:pt x="913" y="276"/>
                  </a:cubicBezTo>
                  <a:lnTo>
                    <a:pt x="813" y="238"/>
                  </a:lnTo>
                  <a:cubicBezTo>
                    <a:pt x="746" y="386"/>
                    <a:pt x="621" y="450"/>
                    <a:pt x="497" y="450"/>
                  </a:cubicBezTo>
                  <a:cubicBezTo>
                    <a:pt x="294" y="450"/>
                    <a:pt x="92" y="281"/>
                    <a:pt x="138" y="26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23;p46"/>
            <p:cNvSpPr/>
            <p:nvPr/>
          </p:nvSpPr>
          <p:spPr>
            <a:xfrm>
              <a:off x="6544793" y="2138679"/>
              <a:ext cx="36871" cy="35453"/>
            </a:xfrm>
            <a:custGeom>
              <a:avLst/>
              <a:gdLst/>
              <a:ahLst/>
              <a:cxnLst/>
              <a:rect l="l" t="t" r="r" b="b"/>
              <a:pathLst>
                <a:path w="676" h="650" extrusionOk="0">
                  <a:moveTo>
                    <a:pt x="0" y="0"/>
                  </a:moveTo>
                  <a:cubicBezTo>
                    <a:pt x="25" y="13"/>
                    <a:pt x="38" y="38"/>
                    <a:pt x="63" y="50"/>
                  </a:cubicBezTo>
                  <a:lnTo>
                    <a:pt x="75" y="50"/>
                  </a:lnTo>
                  <a:cubicBezTo>
                    <a:pt x="175" y="237"/>
                    <a:pt x="225" y="450"/>
                    <a:pt x="250" y="650"/>
                  </a:cubicBezTo>
                  <a:cubicBezTo>
                    <a:pt x="338" y="425"/>
                    <a:pt x="488" y="213"/>
                    <a:pt x="675" y="50"/>
                  </a:cubicBezTo>
                  <a:lnTo>
                    <a:pt x="675" y="50"/>
                  </a:lnTo>
                  <a:cubicBezTo>
                    <a:pt x="632" y="56"/>
                    <a:pt x="585" y="59"/>
                    <a:pt x="538" y="59"/>
                  </a:cubicBezTo>
                  <a:cubicBezTo>
                    <a:pt x="491" y="59"/>
                    <a:pt x="444" y="56"/>
                    <a:pt x="400" y="50"/>
                  </a:cubicBezTo>
                  <a:cubicBezTo>
                    <a:pt x="275" y="50"/>
                    <a:pt x="163" y="25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24;p46"/>
            <p:cNvSpPr/>
            <p:nvPr/>
          </p:nvSpPr>
          <p:spPr>
            <a:xfrm>
              <a:off x="6632061" y="2064338"/>
              <a:ext cx="10254" cy="18490"/>
            </a:xfrm>
            <a:custGeom>
              <a:avLst/>
              <a:gdLst/>
              <a:ahLst/>
              <a:cxnLst/>
              <a:rect l="l" t="t" r="r" b="b"/>
              <a:pathLst>
                <a:path w="188" h="339" extrusionOk="0">
                  <a:moveTo>
                    <a:pt x="13" y="1"/>
                  </a:moveTo>
                  <a:lnTo>
                    <a:pt x="0" y="313"/>
                  </a:lnTo>
                  <a:lnTo>
                    <a:pt x="0" y="338"/>
                  </a:lnTo>
                  <a:cubicBezTo>
                    <a:pt x="38" y="338"/>
                    <a:pt x="62" y="326"/>
                    <a:pt x="87" y="326"/>
                  </a:cubicBezTo>
                  <a:cubicBezTo>
                    <a:pt x="162" y="288"/>
                    <a:pt x="187" y="213"/>
                    <a:pt x="175" y="138"/>
                  </a:cubicBezTo>
                  <a:cubicBezTo>
                    <a:pt x="150" y="63"/>
                    <a:pt x="87" y="13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25;p46"/>
            <p:cNvSpPr/>
            <p:nvPr/>
          </p:nvSpPr>
          <p:spPr>
            <a:xfrm>
              <a:off x="6553629" y="2928618"/>
              <a:ext cx="36871" cy="273367"/>
            </a:xfrm>
            <a:custGeom>
              <a:avLst/>
              <a:gdLst/>
              <a:ahLst/>
              <a:cxnLst/>
              <a:rect l="l" t="t" r="r" b="b"/>
              <a:pathLst>
                <a:path w="676" h="5012" extrusionOk="0">
                  <a:moveTo>
                    <a:pt x="1" y="1"/>
                  </a:moveTo>
                  <a:cubicBezTo>
                    <a:pt x="138" y="1675"/>
                    <a:pt x="338" y="3362"/>
                    <a:pt x="576" y="5012"/>
                  </a:cubicBezTo>
                  <a:lnTo>
                    <a:pt x="676" y="4999"/>
                  </a:lnTo>
                  <a:cubicBezTo>
                    <a:pt x="438" y="3350"/>
                    <a:pt x="238" y="1663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26;p46"/>
            <p:cNvSpPr/>
            <p:nvPr/>
          </p:nvSpPr>
          <p:spPr>
            <a:xfrm>
              <a:off x="6391420" y="2372448"/>
              <a:ext cx="38889" cy="81159"/>
            </a:xfrm>
            <a:custGeom>
              <a:avLst/>
              <a:gdLst/>
              <a:ahLst/>
              <a:cxnLst/>
              <a:rect l="l" t="t" r="r" b="b"/>
              <a:pathLst>
                <a:path w="713" h="1488" extrusionOk="0">
                  <a:moveTo>
                    <a:pt x="626" y="0"/>
                  </a:moveTo>
                  <a:lnTo>
                    <a:pt x="1" y="1438"/>
                  </a:lnTo>
                  <a:lnTo>
                    <a:pt x="88" y="1488"/>
                  </a:lnTo>
                  <a:lnTo>
                    <a:pt x="713" y="38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27;p46"/>
            <p:cNvSpPr/>
            <p:nvPr/>
          </p:nvSpPr>
          <p:spPr>
            <a:xfrm>
              <a:off x="6743819" y="2420173"/>
              <a:ext cx="37525" cy="85250"/>
            </a:xfrm>
            <a:custGeom>
              <a:avLst/>
              <a:gdLst/>
              <a:ahLst/>
              <a:cxnLst/>
              <a:rect l="l" t="t" r="r" b="b"/>
              <a:pathLst>
                <a:path w="688" h="1563" extrusionOk="0">
                  <a:moveTo>
                    <a:pt x="100" y="0"/>
                  </a:moveTo>
                  <a:lnTo>
                    <a:pt x="0" y="25"/>
                  </a:lnTo>
                  <a:cubicBezTo>
                    <a:pt x="125" y="563"/>
                    <a:pt x="325" y="1087"/>
                    <a:pt x="600" y="1562"/>
                  </a:cubicBezTo>
                  <a:lnTo>
                    <a:pt x="688" y="1525"/>
                  </a:lnTo>
                  <a:cubicBezTo>
                    <a:pt x="425" y="1037"/>
                    <a:pt x="225" y="525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28;p46"/>
            <p:cNvSpPr/>
            <p:nvPr/>
          </p:nvSpPr>
          <p:spPr>
            <a:xfrm>
              <a:off x="6171941" y="1498623"/>
              <a:ext cx="162264" cy="106412"/>
            </a:xfrm>
            <a:custGeom>
              <a:avLst/>
              <a:gdLst/>
              <a:ahLst/>
              <a:cxnLst/>
              <a:rect l="l" t="t" r="r" b="b"/>
              <a:pathLst>
                <a:path w="2975" h="1951" extrusionOk="0">
                  <a:moveTo>
                    <a:pt x="2700" y="913"/>
                  </a:moveTo>
                  <a:cubicBezTo>
                    <a:pt x="2738" y="913"/>
                    <a:pt x="2763" y="925"/>
                    <a:pt x="2787" y="950"/>
                  </a:cubicBezTo>
                  <a:cubicBezTo>
                    <a:pt x="2800" y="975"/>
                    <a:pt x="2812" y="1000"/>
                    <a:pt x="2800" y="1025"/>
                  </a:cubicBezTo>
                  <a:lnTo>
                    <a:pt x="2688" y="1725"/>
                  </a:lnTo>
                  <a:cubicBezTo>
                    <a:pt x="2675" y="1775"/>
                    <a:pt x="2638" y="1800"/>
                    <a:pt x="2588" y="1800"/>
                  </a:cubicBezTo>
                  <a:lnTo>
                    <a:pt x="1113" y="1800"/>
                  </a:lnTo>
                  <a:cubicBezTo>
                    <a:pt x="1063" y="1800"/>
                    <a:pt x="1025" y="1775"/>
                    <a:pt x="1013" y="1725"/>
                  </a:cubicBezTo>
                  <a:lnTo>
                    <a:pt x="863" y="913"/>
                  </a:lnTo>
                  <a:close/>
                  <a:moveTo>
                    <a:pt x="26" y="1"/>
                  </a:moveTo>
                  <a:lnTo>
                    <a:pt x="1" y="138"/>
                  </a:lnTo>
                  <a:lnTo>
                    <a:pt x="501" y="213"/>
                  </a:lnTo>
                  <a:cubicBezTo>
                    <a:pt x="551" y="213"/>
                    <a:pt x="576" y="238"/>
                    <a:pt x="588" y="288"/>
                  </a:cubicBezTo>
                  <a:lnTo>
                    <a:pt x="888" y="1763"/>
                  </a:lnTo>
                  <a:cubicBezTo>
                    <a:pt x="913" y="1875"/>
                    <a:pt x="1013" y="1950"/>
                    <a:pt x="1125" y="1950"/>
                  </a:cubicBezTo>
                  <a:lnTo>
                    <a:pt x="2600" y="1950"/>
                  </a:lnTo>
                  <a:cubicBezTo>
                    <a:pt x="2725" y="1950"/>
                    <a:pt x="2825" y="1863"/>
                    <a:pt x="2837" y="1750"/>
                  </a:cubicBezTo>
                  <a:lnTo>
                    <a:pt x="2962" y="1050"/>
                  </a:lnTo>
                  <a:cubicBezTo>
                    <a:pt x="2975" y="988"/>
                    <a:pt x="2950" y="913"/>
                    <a:pt x="2912" y="863"/>
                  </a:cubicBezTo>
                  <a:cubicBezTo>
                    <a:pt x="2862" y="801"/>
                    <a:pt x="2787" y="776"/>
                    <a:pt x="2713" y="776"/>
                  </a:cubicBezTo>
                  <a:lnTo>
                    <a:pt x="838" y="776"/>
                  </a:lnTo>
                  <a:lnTo>
                    <a:pt x="726" y="251"/>
                  </a:lnTo>
                  <a:cubicBezTo>
                    <a:pt x="713" y="151"/>
                    <a:pt x="626" y="76"/>
                    <a:pt x="526" y="63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29;p46"/>
            <p:cNvSpPr/>
            <p:nvPr/>
          </p:nvSpPr>
          <p:spPr>
            <a:xfrm>
              <a:off x="6230574" y="1605635"/>
              <a:ext cx="23890" cy="23944"/>
            </a:xfrm>
            <a:custGeom>
              <a:avLst/>
              <a:gdLst/>
              <a:ahLst/>
              <a:cxnLst/>
              <a:rect l="l" t="t" r="r" b="b"/>
              <a:pathLst>
                <a:path w="438" h="439" extrusionOk="0">
                  <a:moveTo>
                    <a:pt x="213" y="1"/>
                  </a:moveTo>
                  <a:cubicBezTo>
                    <a:pt x="100" y="1"/>
                    <a:pt x="0" y="101"/>
                    <a:pt x="0" y="213"/>
                  </a:cubicBezTo>
                  <a:cubicBezTo>
                    <a:pt x="0" y="338"/>
                    <a:pt x="100" y="438"/>
                    <a:pt x="213" y="438"/>
                  </a:cubicBezTo>
                  <a:cubicBezTo>
                    <a:pt x="338" y="438"/>
                    <a:pt x="438" y="338"/>
                    <a:pt x="438" y="213"/>
                  </a:cubicBezTo>
                  <a:cubicBezTo>
                    <a:pt x="438" y="101"/>
                    <a:pt x="33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30;p46"/>
            <p:cNvSpPr/>
            <p:nvPr/>
          </p:nvSpPr>
          <p:spPr>
            <a:xfrm>
              <a:off x="6278298" y="1605635"/>
              <a:ext cx="23890" cy="23944"/>
            </a:xfrm>
            <a:custGeom>
              <a:avLst/>
              <a:gdLst/>
              <a:ahLst/>
              <a:cxnLst/>
              <a:rect l="l" t="t" r="r" b="b"/>
              <a:pathLst>
                <a:path w="438" h="439" extrusionOk="0">
                  <a:moveTo>
                    <a:pt x="225" y="1"/>
                  </a:moveTo>
                  <a:cubicBezTo>
                    <a:pt x="100" y="1"/>
                    <a:pt x="0" y="101"/>
                    <a:pt x="0" y="213"/>
                  </a:cubicBezTo>
                  <a:cubicBezTo>
                    <a:pt x="0" y="338"/>
                    <a:pt x="100" y="438"/>
                    <a:pt x="225" y="438"/>
                  </a:cubicBezTo>
                  <a:cubicBezTo>
                    <a:pt x="350" y="438"/>
                    <a:pt x="438" y="338"/>
                    <a:pt x="438" y="213"/>
                  </a:cubicBezTo>
                  <a:cubicBezTo>
                    <a:pt x="438" y="101"/>
                    <a:pt x="350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31;p46"/>
            <p:cNvSpPr/>
            <p:nvPr/>
          </p:nvSpPr>
          <p:spPr>
            <a:xfrm>
              <a:off x="5975642" y="1504023"/>
              <a:ext cx="107067" cy="92122"/>
            </a:xfrm>
            <a:custGeom>
              <a:avLst/>
              <a:gdLst/>
              <a:ahLst/>
              <a:cxnLst/>
              <a:rect l="l" t="t" r="r" b="b"/>
              <a:pathLst>
                <a:path w="1963" h="1689" extrusionOk="0">
                  <a:moveTo>
                    <a:pt x="1113" y="152"/>
                  </a:moveTo>
                  <a:cubicBezTo>
                    <a:pt x="1500" y="152"/>
                    <a:pt x="1800" y="464"/>
                    <a:pt x="1800" y="839"/>
                  </a:cubicBezTo>
                  <a:cubicBezTo>
                    <a:pt x="1800" y="1260"/>
                    <a:pt x="1460" y="1539"/>
                    <a:pt x="1104" y="1539"/>
                  </a:cubicBezTo>
                  <a:cubicBezTo>
                    <a:pt x="932" y="1539"/>
                    <a:pt x="756" y="1473"/>
                    <a:pt x="613" y="1326"/>
                  </a:cubicBezTo>
                  <a:cubicBezTo>
                    <a:pt x="176" y="889"/>
                    <a:pt x="488" y="152"/>
                    <a:pt x="1113" y="152"/>
                  </a:cubicBezTo>
                  <a:close/>
                  <a:moveTo>
                    <a:pt x="1111" y="1"/>
                  </a:moveTo>
                  <a:cubicBezTo>
                    <a:pt x="905" y="1"/>
                    <a:pt x="695" y="78"/>
                    <a:pt x="526" y="252"/>
                  </a:cubicBezTo>
                  <a:cubicBezTo>
                    <a:pt x="1" y="776"/>
                    <a:pt x="363" y="1676"/>
                    <a:pt x="1113" y="1689"/>
                  </a:cubicBezTo>
                  <a:cubicBezTo>
                    <a:pt x="1575" y="1689"/>
                    <a:pt x="1950" y="1314"/>
                    <a:pt x="1963" y="839"/>
                  </a:cubicBezTo>
                  <a:cubicBezTo>
                    <a:pt x="1963" y="340"/>
                    <a:pt x="1544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32;p46"/>
            <p:cNvSpPr/>
            <p:nvPr/>
          </p:nvSpPr>
          <p:spPr>
            <a:xfrm>
              <a:off x="6056747" y="1583164"/>
              <a:ext cx="39598" cy="42979"/>
            </a:xfrm>
            <a:custGeom>
              <a:avLst/>
              <a:gdLst/>
              <a:ahLst/>
              <a:cxnLst/>
              <a:rect l="l" t="t" r="r" b="b"/>
              <a:pathLst>
                <a:path w="726" h="788" extrusionOk="0">
                  <a:moveTo>
                    <a:pt x="113" y="0"/>
                  </a:moveTo>
                  <a:lnTo>
                    <a:pt x="1" y="88"/>
                  </a:lnTo>
                  <a:lnTo>
                    <a:pt x="613" y="788"/>
                  </a:lnTo>
                  <a:lnTo>
                    <a:pt x="726" y="6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33;p46"/>
            <p:cNvSpPr/>
            <p:nvPr/>
          </p:nvSpPr>
          <p:spPr>
            <a:xfrm>
              <a:off x="5242918" y="1558620"/>
              <a:ext cx="107067" cy="10254"/>
            </a:xfrm>
            <a:custGeom>
              <a:avLst/>
              <a:gdLst/>
              <a:ahLst/>
              <a:cxnLst/>
              <a:rect l="l" t="t" r="r" b="b"/>
              <a:pathLst>
                <a:path w="1963" h="188" extrusionOk="0">
                  <a:moveTo>
                    <a:pt x="1" y="0"/>
                  </a:moveTo>
                  <a:lnTo>
                    <a:pt x="1" y="188"/>
                  </a:lnTo>
                  <a:lnTo>
                    <a:pt x="1963" y="188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34;p46"/>
            <p:cNvSpPr/>
            <p:nvPr/>
          </p:nvSpPr>
          <p:spPr>
            <a:xfrm>
              <a:off x="5242918" y="1524531"/>
              <a:ext cx="107067" cy="10309"/>
            </a:xfrm>
            <a:custGeom>
              <a:avLst/>
              <a:gdLst/>
              <a:ahLst/>
              <a:cxnLst/>
              <a:rect l="l" t="t" r="r" b="b"/>
              <a:pathLst>
                <a:path w="1963" h="189" extrusionOk="0">
                  <a:moveTo>
                    <a:pt x="1" y="1"/>
                  </a:moveTo>
                  <a:lnTo>
                    <a:pt x="1" y="188"/>
                  </a:lnTo>
                  <a:lnTo>
                    <a:pt x="1963" y="188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35;p46"/>
            <p:cNvSpPr/>
            <p:nvPr/>
          </p:nvSpPr>
          <p:spPr>
            <a:xfrm>
              <a:off x="5242918" y="1592709"/>
              <a:ext cx="107067" cy="10254"/>
            </a:xfrm>
            <a:custGeom>
              <a:avLst/>
              <a:gdLst/>
              <a:ahLst/>
              <a:cxnLst/>
              <a:rect l="l" t="t" r="r" b="b"/>
              <a:pathLst>
                <a:path w="1963" h="188" extrusionOk="0">
                  <a:moveTo>
                    <a:pt x="1" y="0"/>
                  </a:moveTo>
                  <a:lnTo>
                    <a:pt x="1" y="188"/>
                  </a:lnTo>
                  <a:lnTo>
                    <a:pt x="1963" y="188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36;p46"/>
            <p:cNvSpPr/>
            <p:nvPr/>
          </p:nvSpPr>
          <p:spPr>
            <a:xfrm>
              <a:off x="5459343" y="1510404"/>
              <a:ext cx="133084" cy="106903"/>
            </a:xfrm>
            <a:custGeom>
              <a:avLst/>
              <a:gdLst/>
              <a:ahLst/>
              <a:cxnLst/>
              <a:rect l="l" t="t" r="r" b="b"/>
              <a:pathLst>
                <a:path w="2440" h="1960" extrusionOk="0">
                  <a:moveTo>
                    <a:pt x="632" y="1"/>
                  </a:moveTo>
                  <a:cubicBezTo>
                    <a:pt x="180" y="1"/>
                    <a:pt x="0" y="463"/>
                    <a:pt x="207" y="897"/>
                  </a:cubicBezTo>
                  <a:cubicBezTo>
                    <a:pt x="444" y="1397"/>
                    <a:pt x="1231" y="1959"/>
                    <a:pt x="1231" y="1959"/>
                  </a:cubicBezTo>
                  <a:cubicBezTo>
                    <a:pt x="1231" y="1959"/>
                    <a:pt x="2019" y="1372"/>
                    <a:pt x="2244" y="897"/>
                  </a:cubicBezTo>
                  <a:cubicBezTo>
                    <a:pt x="2439" y="473"/>
                    <a:pt x="2266" y="1"/>
                    <a:pt x="1814" y="1"/>
                  </a:cubicBezTo>
                  <a:cubicBezTo>
                    <a:pt x="1747" y="1"/>
                    <a:pt x="1673" y="12"/>
                    <a:pt x="1594" y="35"/>
                  </a:cubicBezTo>
                  <a:cubicBezTo>
                    <a:pt x="1381" y="97"/>
                    <a:pt x="1231" y="385"/>
                    <a:pt x="1231" y="385"/>
                  </a:cubicBezTo>
                  <a:cubicBezTo>
                    <a:pt x="1231" y="385"/>
                    <a:pt x="1069" y="97"/>
                    <a:pt x="856" y="35"/>
                  </a:cubicBezTo>
                  <a:cubicBezTo>
                    <a:pt x="776" y="12"/>
                    <a:pt x="701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304;p52"/>
          <p:cNvSpPr txBox="1">
            <a:spLocks/>
          </p:cNvSpPr>
          <p:nvPr/>
        </p:nvSpPr>
        <p:spPr>
          <a:xfrm>
            <a:off x="72843" y="1628772"/>
            <a:ext cx="5211481" cy="1322285"/>
          </a:xfrm>
          <a:prstGeom prst="rect">
            <a:avLst/>
          </a:prstGeom>
          <a:solidFill>
            <a:srgbClr val="31ACFF"/>
          </a:solidFill>
          <a:ln>
            <a:noFill/>
          </a:ln>
          <a:effectLst>
            <a:outerShdw dir="5400000" sx="1000" sy="1000" algn="ctr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ExtraBold"/>
              <a:buNone/>
              <a:defRPr sz="50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ExtraBold"/>
              <a:buNone/>
              <a:defRPr sz="36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ExtraBold"/>
              <a:buNone/>
              <a:defRPr sz="36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ExtraBold"/>
              <a:buNone/>
              <a:defRPr sz="36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ExtraBold"/>
              <a:buNone/>
              <a:defRPr sz="36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ExtraBold"/>
              <a:buNone/>
              <a:defRPr sz="36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ExtraBold"/>
              <a:buNone/>
              <a:defRPr sz="36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ExtraBold"/>
              <a:buNone/>
              <a:defRPr sz="36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ExtraBold"/>
              <a:buNone/>
              <a:defRPr sz="36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pPr algn="l"/>
            <a:r>
              <a:rPr lang="en-US" sz="2800" dirty="0" err="1">
                <a:solidFill>
                  <a:schemeClr val="bg2"/>
                </a:solidFill>
              </a:rPr>
              <a:t>Lalu</a:t>
            </a:r>
            <a:r>
              <a:rPr lang="en-US" sz="2800" dirty="0">
                <a:solidFill>
                  <a:schemeClr val="bg2"/>
                </a:solidFill>
              </a:rPr>
              <a:t>, </a:t>
            </a:r>
            <a:r>
              <a:rPr lang="en-US" sz="2800" dirty="0" err="1">
                <a:solidFill>
                  <a:schemeClr val="bg2"/>
                </a:solidFill>
              </a:rPr>
              <a:t>rekomendasi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err="1">
                <a:solidFill>
                  <a:schemeClr val="bg2"/>
                </a:solidFill>
              </a:rPr>
              <a:t>bisnis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err="1">
                <a:solidFill>
                  <a:schemeClr val="bg2"/>
                </a:solidFill>
              </a:rPr>
              <a:t>apa</a:t>
            </a:r>
            <a:r>
              <a:rPr lang="en-US" sz="2800" dirty="0">
                <a:solidFill>
                  <a:schemeClr val="bg2"/>
                </a:solidFill>
              </a:rPr>
              <a:t> yang </a:t>
            </a:r>
            <a:r>
              <a:rPr lang="en-US" sz="2800" dirty="0" err="1">
                <a:solidFill>
                  <a:schemeClr val="bg2"/>
                </a:solidFill>
              </a:rPr>
              <a:t>bisa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err="1">
                <a:solidFill>
                  <a:schemeClr val="bg2"/>
                </a:solidFill>
              </a:rPr>
              <a:t>ditawarkan</a:t>
            </a:r>
            <a:r>
              <a:rPr lang="en-US" sz="2800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2315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Recommendation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309" name="Google Shape;2309;p70"/>
          <p:cNvGrpSpPr/>
          <p:nvPr/>
        </p:nvGrpSpPr>
        <p:grpSpPr>
          <a:xfrm flipH="1">
            <a:off x="8198730" y="3372467"/>
            <a:ext cx="2138183" cy="2364955"/>
            <a:chOff x="223912" y="2384975"/>
            <a:chExt cx="1420081" cy="1839716"/>
          </a:xfrm>
        </p:grpSpPr>
        <p:sp>
          <p:nvSpPr>
            <p:cNvPr id="2310" name="Google Shape;2310;p70"/>
            <p:cNvSpPr/>
            <p:nvPr/>
          </p:nvSpPr>
          <p:spPr>
            <a:xfrm>
              <a:off x="848898" y="2646320"/>
              <a:ext cx="396757" cy="519528"/>
            </a:xfrm>
            <a:custGeom>
              <a:avLst/>
              <a:gdLst/>
              <a:ahLst/>
              <a:cxnLst/>
              <a:rect l="l" t="t" r="r" b="b"/>
              <a:pathLst>
                <a:path w="5775" h="7562" extrusionOk="0">
                  <a:moveTo>
                    <a:pt x="4953" y="1"/>
                  </a:moveTo>
                  <a:cubicBezTo>
                    <a:pt x="4734" y="1"/>
                    <a:pt x="4529" y="87"/>
                    <a:pt x="4362" y="242"/>
                  </a:cubicBezTo>
                  <a:cubicBezTo>
                    <a:pt x="4050" y="505"/>
                    <a:pt x="3800" y="830"/>
                    <a:pt x="3637" y="1204"/>
                  </a:cubicBezTo>
                  <a:cubicBezTo>
                    <a:pt x="3575" y="1417"/>
                    <a:pt x="3475" y="1604"/>
                    <a:pt x="3325" y="1767"/>
                  </a:cubicBezTo>
                  <a:cubicBezTo>
                    <a:pt x="2950" y="2079"/>
                    <a:pt x="2450" y="1879"/>
                    <a:pt x="2125" y="2292"/>
                  </a:cubicBezTo>
                  <a:cubicBezTo>
                    <a:pt x="1813" y="2704"/>
                    <a:pt x="2025" y="3391"/>
                    <a:pt x="1675" y="3804"/>
                  </a:cubicBezTo>
                  <a:cubicBezTo>
                    <a:pt x="1588" y="3891"/>
                    <a:pt x="1488" y="3979"/>
                    <a:pt x="1376" y="4029"/>
                  </a:cubicBezTo>
                  <a:cubicBezTo>
                    <a:pt x="313" y="4691"/>
                    <a:pt x="88" y="5403"/>
                    <a:pt x="26" y="6653"/>
                  </a:cubicBezTo>
                  <a:cubicBezTo>
                    <a:pt x="1" y="6853"/>
                    <a:pt x="38" y="7065"/>
                    <a:pt x="126" y="7253"/>
                  </a:cubicBezTo>
                  <a:cubicBezTo>
                    <a:pt x="246" y="7474"/>
                    <a:pt x="374" y="7561"/>
                    <a:pt x="500" y="7561"/>
                  </a:cubicBezTo>
                  <a:cubicBezTo>
                    <a:pt x="637" y="7561"/>
                    <a:pt x="771" y="7458"/>
                    <a:pt x="888" y="7315"/>
                  </a:cubicBezTo>
                  <a:cubicBezTo>
                    <a:pt x="1026" y="7140"/>
                    <a:pt x="1126" y="6928"/>
                    <a:pt x="1201" y="6715"/>
                  </a:cubicBezTo>
                  <a:cubicBezTo>
                    <a:pt x="1301" y="6353"/>
                    <a:pt x="1351" y="5978"/>
                    <a:pt x="1513" y="5653"/>
                  </a:cubicBezTo>
                  <a:cubicBezTo>
                    <a:pt x="1925" y="4828"/>
                    <a:pt x="2800" y="5353"/>
                    <a:pt x="3250" y="4641"/>
                  </a:cubicBezTo>
                  <a:cubicBezTo>
                    <a:pt x="3525" y="4204"/>
                    <a:pt x="3275" y="3554"/>
                    <a:pt x="3587" y="3129"/>
                  </a:cubicBezTo>
                  <a:cubicBezTo>
                    <a:pt x="3950" y="2667"/>
                    <a:pt x="4750" y="2554"/>
                    <a:pt x="5200" y="2117"/>
                  </a:cubicBezTo>
                  <a:cubicBezTo>
                    <a:pt x="5649" y="1692"/>
                    <a:pt x="5774" y="1267"/>
                    <a:pt x="5599" y="655"/>
                  </a:cubicBezTo>
                  <a:cubicBezTo>
                    <a:pt x="5524" y="367"/>
                    <a:pt x="5337" y="67"/>
                    <a:pt x="5037" y="5"/>
                  </a:cubicBezTo>
                  <a:cubicBezTo>
                    <a:pt x="5009" y="2"/>
                    <a:pt x="4981" y="1"/>
                    <a:pt x="4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0"/>
            <p:cNvSpPr/>
            <p:nvPr/>
          </p:nvSpPr>
          <p:spPr>
            <a:xfrm>
              <a:off x="869509" y="3054412"/>
              <a:ext cx="33596" cy="300573"/>
            </a:xfrm>
            <a:custGeom>
              <a:avLst/>
              <a:gdLst/>
              <a:ahLst/>
              <a:cxnLst/>
              <a:rect l="l" t="t" r="r" b="b"/>
              <a:pathLst>
                <a:path w="489" h="4375" extrusionOk="0">
                  <a:moveTo>
                    <a:pt x="238" y="1"/>
                  </a:moveTo>
                  <a:cubicBezTo>
                    <a:pt x="151" y="338"/>
                    <a:pt x="101" y="675"/>
                    <a:pt x="101" y="1013"/>
                  </a:cubicBezTo>
                  <a:cubicBezTo>
                    <a:pt x="113" y="1225"/>
                    <a:pt x="151" y="1425"/>
                    <a:pt x="188" y="1625"/>
                  </a:cubicBezTo>
                  <a:cubicBezTo>
                    <a:pt x="213" y="1713"/>
                    <a:pt x="226" y="1788"/>
                    <a:pt x="238" y="1863"/>
                  </a:cubicBezTo>
                  <a:cubicBezTo>
                    <a:pt x="388" y="2700"/>
                    <a:pt x="301" y="3550"/>
                    <a:pt x="1" y="4349"/>
                  </a:cubicBezTo>
                  <a:lnTo>
                    <a:pt x="101" y="4374"/>
                  </a:lnTo>
                  <a:cubicBezTo>
                    <a:pt x="401" y="3575"/>
                    <a:pt x="488" y="2700"/>
                    <a:pt x="338" y="1850"/>
                  </a:cubicBezTo>
                  <a:cubicBezTo>
                    <a:pt x="326" y="1763"/>
                    <a:pt x="313" y="1688"/>
                    <a:pt x="288" y="1600"/>
                  </a:cubicBezTo>
                  <a:cubicBezTo>
                    <a:pt x="251" y="1413"/>
                    <a:pt x="213" y="1213"/>
                    <a:pt x="201" y="1013"/>
                  </a:cubicBezTo>
                  <a:cubicBezTo>
                    <a:pt x="201" y="675"/>
                    <a:pt x="251" y="351"/>
                    <a:pt x="338" y="26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0"/>
            <p:cNvSpPr/>
            <p:nvPr/>
          </p:nvSpPr>
          <p:spPr>
            <a:xfrm>
              <a:off x="696104" y="2384975"/>
              <a:ext cx="440520" cy="547147"/>
            </a:xfrm>
            <a:custGeom>
              <a:avLst/>
              <a:gdLst/>
              <a:ahLst/>
              <a:cxnLst/>
              <a:rect l="l" t="t" r="r" b="b"/>
              <a:pathLst>
                <a:path w="6412" h="7964" extrusionOk="0">
                  <a:moveTo>
                    <a:pt x="5499" y="0"/>
                  </a:moveTo>
                  <a:cubicBezTo>
                    <a:pt x="5355" y="0"/>
                    <a:pt x="5212" y="16"/>
                    <a:pt x="5074" y="47"/>
                  </a:cubicBezTo>
                  <a:cubicBezTo>
                    <a:pt x="4662" y="110"/>
                    <a:pt x="4212" y="185"/>
                    <a:pt x="3924" y="485"/>
                  </a:cubicBezTo>
                  <a:cubicBezTo>
                    <a:pt x="3587" y="822"/>
                    <a:pt x="3525" y="1347"/>
                    <a:pt x="3200" y="1697"/>
                  </a:cubicBezTo>
                  <a:cubicBezTo>
                    <a:pt x="2725" y="2184"/>
                    <a:pt x="1925" y="2134"/>
                    <a:pt x="1313" y="2409"/>
                  </a:cubicBezTo>
                  <a:cubicBezTo>
                    <a:pt x="400" y="2822"/>
                    <a:pt x="0" y="4084"/>
                    <a:pt x="500" y="4946"/>
                  </a:cubicBezTo>
                  <a:cubicBezTo>
                    <a:pt x="938" y="5683"/>
                    <a:pt x="1650" y="5996"/>
                    <a:pt x="1600" y="6908"/>
                  </a:cubicBezTo>
                  <a:cubicBezTo>
                    <a:pt x="1588" y="7369"/>
                    <a:pt x="1442" y="7964"/>
                    <a:pt x="2039" y="7964"/>
                  </a:cubicBezTo>
                  <a:cubicBezTo>
                    <a:pt x="2074" y="7964"/>
                    <a:pt x="2110" y="7962"/>
                    <a:pt x="2150" y="7958"/>
                  </a:cubicBezTo>
                  <a:cubicBezTo>
                    <a:pt x="2200" y="7945"/>
                    <a:pt x="2237" y="7933"/>
                    <a:pt x="2287" y="7920"/>
                  </a:cubicBezTo>
                  <a:cubicBezTo>
                    <a:pt x="2550" y="7820"/>
                    <a:pt x="2762" y="7620"/>
                    <a:pt x="2875" y="7370"/>
                  </a:cubicBezTo>
                  <a:cubicBezTo>
                    <a:pt x="3112" y="6870"/>
                    <a:pt x="3100" y="6283"/>
                    <a:pt x="2837" y="5783"/>
                  </a:cubicBezTo>
                  <a:cubicBezTo>
                    <a:pt x="2525" y="5108"/>
                    <a:pt x="1588" y="4096"/>
                    <a:pt x="2462" y="3409"/>
                  </a:cubicBezTo>
                  <a:cubicBezTo>
                    <a:pt x="2975" y="2996"/>
                    <a:pt x="3812" y="3246"/>
                    <a:pt x="4324" y="2847"/>
                  </a:cubicBezTo>
                  <a:cubicBezTo>
                    <a:pt x="4799" y="2472"/>
                    <a:pt x="4837" y="1647"/>
                    <a:pt x="5399" y="1434"/>
                  </a:cubicBezTo>
                  <a:cubicBezTo>
                    <a:pt x="5574" y="1397"/>
                    <a:pt x="5736" y="1359"/>
                    <a:pt x="5911" y="1297"/>
                  </a:cubicBezTo>
                  <a:cubicBezTo>
                    <a:pt x="6299" y="1084"/>
                    <a:pt x="6411" y="172"/>
                    <a:pt x="5924" y="47"/>
                  </a:cubicBezTo>
                  <a:cubicBezTo>
                    <a:pt x="5786" y="16"/>
                    <a:pt x="5643" y="0"/>
                    <a:pt x="5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0"/>
            <p:cNvSpPr/>
            <p:nvPr/>
          </p:nvSpPr>
          <p:spPr>
            <a:xfrm>
              <a:off x="802593" y="2728144"/>
              <a:ext cx="78183" cy="612277"/>
            </a:xfrm>
            <a:custGeom>
              <a:avLst/>
              <a:gdLst/>
              <a:ahLst/>
              <a:cxnLst/>
              <a:rect l="l" t="t" r="r" b="b"/>
              <a:pathLst>
                <a:path w="1138" h="8912" extrusionOk="0">
                  <a:moveTo>
                    <a:pt x="163" y="1"/>
                  </a:moveTo>
                  <a:lnTo>
                    <a:pt x="75" y="51"/>
                  </a:lnTo>
                  <a:cubicBezTo>
                    <a:pt x="475" y="701"/>
                    <a:pt x="812" y="1301"/>
                    <a:pt x="762" y="1950"/>
                  </a:cubicBezTo>
                  <a:cubicBezTo>
                    <a:pt x="712" y="2275"/>
                    <a:pt x="625" y="2600"/>
                    <a:pt x="500" y="2888"/>
                  </a:cubicBezTo>
                  <a:cubicBezTo>
                    <a:pt x="437" y="3050"/>
                    <a:pt x="362" y="3225"/>
                    <a:pt x="312" y="3388"/>
                  </a:cubicBezTo>
                  <a:cubicBezTo>
                    <a:pt x="0" y="4450"/>
                    <a:pt x="238" y="5574"/>
                    <a:pt x="450" y="6562"/>
                  </a:cubicBezTo>
                  <a:cubicBezTo>
                    <a:pt x="475" y="6649"/>
                    <a:pt x="475" y="6737"/>
                    <a:pt x="475" y="6824"/>
                  </a:cubicBezTo>
                  <a:lnTo>
                    <a:pt x="475" y="6987"/>
                  </a:lnTo>
                  <a:cubicBezTo>
                    <a:pt x="475" y="7674"/>
                    <a:pt x="662" y="8336"/>
                    <a:pt x="1050" y="8911"/>
                  </a:cubicBezTo>
                  <a:lnTo>
                    <a:pt x="1137" y="8861"/>
                  </a:lnTo>
                  <a:cubicBezTo>
                    <a:pt x="937" y="8536"/>
                    <a:pt x="775" y="8174"/>
                    <a:pt x="662" y="7786"/>
                  </a:cubicBezTo>
                  <a:cubicBezTo>
                    <a:pt x="612" y="7524"/>
                    <a:pt x="587" y="7261"/>
                    <a:pt x="575" y="6987"/>
                  </a:cubicBezTo>
                  <a:lnTo>
                    <a:pt x="575" y="6837"/>
                  </a:lnTo>
                  <a:cubicBezTo>
                    <a:pt x="575" y="6737"/>
                    <a:pt x="575" y="6649"/>
                    <a:pt x="550" y="6549"/>
                  </a:cubicBezTo>
                  <a:cubicBezTo>
                    <a:pt x="337" y="5562"/>
                    <a:pt x="100" y="4450"/>
                    <a:pt x="412" y="3425"/>
                  </a:cubicBezTo>
                  <a:cubicBezTo>
                    <a:pt x="462" y="3263"/>
                    <a:pt x="525" y="3088"/>
                    <a:pt x="587" y="2938"/>
                  </a:cubicBezTo>
                  <a:cubicBezTo>
                    <a:pt x="725" y="2625"/>
                    <a:pt x="825" y="2300"/>
                    <a:pt x="862" y="1963"/>
                  </a:cubicBezTo>
                  <a:cubicBezTo>
                    <a:pt x="912" y="1276"/>
                    <a:pt x="575" y="676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0"/>
            <p:cNvSpPr/>
            <p:nvPr/>
          </p:nvSpPr>
          <p:spPr>
            <a:xfrm>
              <a:off x="353553" y="2799595"/>
              <a:ext cx="453368" cy="334375"/>
            </a:xfrm>
            <a:custGeom>
              <a:avLst/>
              <a:gdLst/>
              <a:ahLst/>
              <a:cxnLst/>
              <a:rect l="l" t="t" r="r" b="b"/>
              <a:pathLst>
                <a:path w="6599" h="4867" extrusionOk="0">
                  <a:moveTo>
                    <a:pt x="3601" y="1"/>
                  </a:moveTo>
                  <a:cubicBezTo>
                    <a:pt x="3532" y="1"/>
                    <a:pt x="3460" y="4"/>
                    <a:pt x="3387" y="11"/>
                  </a:cubicBezTo>
                  <a:cubicBezTo>
                    <a:pt x="3012" y="61"/>
                    <a:pt x="2662" y="186"/>
                    <a:pt x="2325" y="361"/>
                  </a:cubicBezTo>
                  <a:cubicBezTo>
                    <a:pt x="1862" y="548"/>
                    <a:pt x="1387" y="710"/>
                    <a:pt x="900" y="848"/>
                  </a:cubicBezTo>
                  <a:cubicBezTo>
                    <a:pt x="588" y="923"/>
                    <a:pt x="313" y="1148"/>
                    <a:pt x="163" y="1448"/>
                  </a:cubicBezTo>
                  <a:cubicBezTo>
                    <a:pt x="0" y="1848"/>
                    <a:pt x="213" y="2335"/>
                    <a:pt x="575" y="2585"/>
                  </a:cubicBezTo>
                  <a:cubicBezTo>
                    <a:pt x="842" y="2731"/>
                    <a:pt x="1138" y="2806"/>
                    <a:pt x="1440" y="2806"/>
                  </a:cubicBezTo>
                  <a:cubicBezTo>
                    <a:pt x="1576" y="2806"/>
                    <a:pt x="1714" y="2791"/>
                    <a:pt x="1850" y="2760"/>
                  </a:cubicBezTo>
                  <a:cubicBezTo>
                    <a:pt x="2137" y="2697"/>
                    <a:pt x="2412" y="2597"/>
                    <a:pt x="2662" y="2447"/>
                  </a:cubicBezTo>
                  <a:cubicBezTo>
                    <a:pt x="2929" y="2288"/>
                    <a:pt x="3322" y="1828"/>
                    <a:pt x="3680" y="1828"/>
                  </a:cubicBezTo>
                  <a:cubicBezTo>
                    <a:pt x="3742" y="1828"/>
                    <a:pt x="3803" y="1841"/>
                    <a:pt x="3862" y="1873"/>
                  </a:cubicBezTo>
                  <a:cubicBezTo>
                    <a:pt x="4324" y="2123"/>
                    <a:pt x="3974" y="2735"/>
                    <a:pt x="4074" y="3110"/>
                  </a:cubicBezTo>
                  <a:cubicBezTo>
                    <a:pt x="4199" y="3535"/>
                    <a:pt x="4862" y="3485"/>
                    <a:pt x="5174" y="3797"/>
                  </a:cubicBezTo>
                  <a:cubicBezTo>
                    <a:pt x="5400" y="4023"/>
                    <a:pt x="5525" y="4867"/>
                    <a:pt x="5882" y="4867"/>
                  </a:cubicBezTo>
                  <a:cubicBezTo>
                    <a:pt x="5959" y="4867"/>
                    <a:pt x="6047" y="4827"/>
                    <a:pt x="6149" y="4734"/>
                  </a:cubicBezTo>
                  <a:cubicBezTo>
                    <a:pt x="6599" y="4309"/>
                    <a:pt x="6224" y="3222"/>
                    <a:pt x="5949" y="2835"/>
                  </a:cubicBezTo>
                  <a:cubicBezTo>
                    <a:pt x="5849" y="2710"/>
                    <a:pt x="5761" y="2585"/>
                    <a:pt x="5674" y="2447"/>
                  </a:cubicBezTo>
                  <a:cubicBezTo>
                    <a:pt x="5474" y="2060"/>
                    <a:pt x="5574" y="1598"/>
                    <a:pt x="5361" y="1210"/>
                  </a:cubicBezTo>
                  <a:cubicBezTo>
                    <a:pt x="4969" y="472"/>
                    <a:pt x="4429" y="1"/>
                    <a:pt x="3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0"/>
            <p:cNvSpPr/>
            <p:nvPr/>
          </p:nvSpPr>
          <p:spPr>
            <a:xfrm>
              <a:off x="690127" y="2953969"/>
              <a:ext cx="170039" cy="377864"/>
            </a:xfrm>
            <a:custGeom>
              <a:avLst/>
              <a:gdLst/>
              <a:ahLst/>
              <a:cxnLst/>
              <a:rect l="l" t="t" r="r" b="b"/>
              <a:pathLst>
                <a:path w="2475" h="5500" extrusionOk="0">
                  <a:moveTo>
                    <a:pt x="87" y="1"/>
                  </a:moveTo>
                  <a:lnTo>
                    <a:pt x="0" y="26"/>
                  </a:lnTo>
                  <a:cubicBezTo>
                    <a:pt x="87" y="350"/>
                    <a:pt x="237" y="650"/>
                    <a:pt x="450" y="913"/>
                  </a:cubicBezTo>
                  <a:cubicBezTo>
                    <a:pt x="512" y="975"/>
                    <a:pt x="562" y="1038"/>
                    <a:pt x="625" y="1113"/>
                  </a:cubicBezTo>
                  <a:cubicBezTo>
                    <a:pt x="712" y="1200"/>
                    <a:pt x="800" y="1300"/>
                    <a:pt x="875" y="1413"/>
                  </a:cubicBezTo>
                  <a:cubicBezTo>
                    <a:pt x="1125" y="1763"/>
                    <a:pt x="1212" y="2200"/>
                    <a:pt x="1300" y="2625"/>
                  </a:cubicBezTo>
                  <a:cubicBezTo>
                    <a:pt x="1312" y="2687"/>
                    <a:pt x="1325" y="2750"/>
                    <a:pt x="1337" y="2812"/>
                  </a:cubicBezTo>
                  <a:cubicBezTo>
                    <a:pt x="1425" y="3350"/>
                    <a:pt x="1612" y="3862"/>
                    <a:pt x="1862" y="4349"/>
                  </a:cubicBezTo>
                  <a:cubicBezTo>
                    <a:pt x="1912" y="4437"/>
                    <a:pt x="1962" y="4512"/>
                    <a:pt x="1999" y="4587"/>
                  </a:cubicBezTo>
                  <a:cubicBezTo>
                    <a:pt x="2174" y="4874"/>
                    <a:pt x="2362" y="5174"/>
                    <a:pt x="2374" y="5499"/>
                  </a:cubicBezTo>
                  <a:lnTo>
                    <a:pt x="2474" y="5499"/>
                  </a:lnTo>
                  <a:cubicBezTo>
                    <a:pt x="2449" y="5149"/>
                    <a:pt x="2274" y="4837"/>
                    <a:pt x="2087" y="4537"/>
                  </a:cubicBezTo>
                  <a:cubicBezTo>
                    <a:pt x="2037" y="4462"/>
                    <a:pt x="1987" y="4387"/>
                    <a:pt x="1949" y="4299"/>
                  </a:cubicBezTo>
                  <a:cubicBezTo>
                    <a:pt x="1700" y="3825"/>
                    <a:pt x="1525" y="3325"/>
                    <a:pt x="1437" y="2800"/>
                  </a:cubicBezTo>
                  <a:cubicBezTo>
                    <a:pt x="1425" y="2737"/>
                    <a:pt x="1412" y="2675"/>
                    <a:pt x="1400" y="2612"/>
                  </a:cubicBezTo>
                  <a:cubicBezTo>
                    <a:pt x="1312" y="2175"/>
                    <a:pt x="1225" y="1725"/>
                    <a:pt x="962" y="1350"/>
                  </a:cubicBezTo>
                  <a:cubicBezTo>
                    <a:pt x="887" y="1238"/>
                    <a:pt x="800" y="1138"/>
                    <a:pt x="700" y="1038"/>
                  </a:cubicBezTo>
                  <a:cubicBezTo>
                    <a:pt x="637" y="975"/>
                    <a:pt x="587" y="913"/>
                    <a:pt x="525" y="850"/>
                  </a:cubicBezTo>
                  <a:cubicBezTo>
                    <a:pt x="325" y="588"/>
                    <a:pt x="175" y="30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0"/>
            <p:cNvSpPr/>
            <p:nvPr/>
          </p:nvSpPr>
          <p:spPr>
            <a:xfrm>
              <a:off x="759654" y="3247604"/>
              <a:ext cx="235306" cy="358902"/>
            </a:xfrm>
            <a:custGeom>
              <a:avLst/>
              <a:gdLst/>
              <a:ahLst/>
              <a:cxnLst/>
              <a:rect l="l" t="t" r="r" b="b"/>
              <a:pathLst>
                <a:path w="3425" h="5224" extrusionOk="0">
                  <a:moveTo>
                    <a:pt x="0" y="0"/>
                  </a:moveTo>
                  <a:lnTo>
                    <a:pt x="325" y="5224"/>
                  </a:lnTo>
                  <a:lnTo>
                    <a:pt x="3099" y="5224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FF4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0"/>
            <p:cNvSpPr/>
            <p:nvPr/>
          </p:nvSpPr>
          <p:spPr>
            <a:xfrm>
              <a:off x="1042090" y="3054412"/>
              <a:ext cx="361513" cy="684346"/>
            </a:xfrm>
            <a:custGeom>
              <a:avLst/>
              <a:gdLst/>
              <a:ahLst/>
              <a:cxnLst/>
              <a:rect l="l" t="t" r="r" b="b"/>
              <a:pathLst>
                <a:path w="5262" h="9961" extrusionOk="0">
                  <a:moveTo>
                    <a:pt x="4212" y="1"/>
                  </a:moveTo>
                  <a:lnTo>
                    <a:pt x="1" y="263"/>
                  </a:lnTo>
                  <a:lnTo>
                    <a:pt x="188" y="9960"/>
                  </a:lnTo>
                  <a:lnTo>
                    <a:pt x="4424" y="9686"/>
                  </a:lnTo>
                  <a:lnTo>
                    <a:pt x="5262" y="9636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0"/>
            <p:cNvSpPr/>
            <p:nvPr/>
          </p:nvSpPr>
          <p:spPr>
            <a:xfrm>
              <a:off x="901318" y="3056130"/>
              <a:ext cx="444780" cy="689498"/>
            </a:xfrm>
            <a:custGeom>
              <a:avLst/>
              <a:gdLst/>
              <a:ahLst/>
              <a:cxnLst/>
              <a:rect l="l" t="t" r="r" b="b"/>
              <a:pathLst>
                <a:path w="6474" h="10036" extrusionOk="0">
                  <a:moveTo>
                    <a:pt x="5836" y="1"/>
                  </a:moveTo>
                  <a:lnTo>
                    <a:pt x="0" y="363"/>
                  </a:lnTo>
                  <a:lnTo>
                    <a:pt x="450" y="10035"/>
                  </a:lnTo>
                  <a:lnTo>
                    <a:pt x="6473" y="9661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0"/>
            <p:cNvSpPr/>
            <p:nvPr/>
          </p:nvSpPr>
          <p:spPr>
            <a:xfrm>
              <a:off x="796547" y="3147985"/>
              <a:ext cx="226718" cy="111710"/>
            </a:xfrm>
            <a:custGeom>
              <a:avLst/>
              <a:gdLst/>
              <a:ahLst/>
              <a:cxnLst/>
              <a:rect l="l" t="t" r="r" b="b"/>
              <a:pathLst>
                <a:path w="3300" h="1626" extrusionOk="0">
                  <a:moveTo>
                    <a:pt x="716" y="91"/>
                  </a:moveTo>
                  <a:cubicBezTo>
                    <a:pt x="748" y="91"/>
                    <a:pt x="780" y="94"/>
                    <a:pt x="813" y="101"/>
                  </a:cubicBezTo>
                  <a:cubicBezTo>
                    <a:pt x="1050" y="163"/>
                    <a:pt x="1250" y="338"/>
                    <a:pt x="1350" y="563"/>
                  </a:cubicBezTo>
                  <a:cubicBezTo>
                    <a:pt x="1463" y="801"/>
                    <a:pt x="1513" y="1050"/>
                    <a:pt x="1538" y="1313"/>
                  </a:cubicBezTo>
                  <a:lnTo>
                    <a:pt x="1538" y="1363"/>
                  </a:lnTo>
                  <a:lnTo>
                    <a:pt x="1500" y="1350"/>
                  </a:lnTo>
                  <a:lnTo>
                    <a:pt x="1425" y="1325"/>
                  </a:lnTo>
                  <a:cubicBezTo>
                    <a:pt x="975" y="1213"/>
                    <a:pt x="126" y="988"/>
                    <a:pt x="251" y="426"/>
                  </a:cubicBezTo>
                  <a:cubicBezTo>
                    <a:pt x="316" y="230"/>
                    <a:pt x="504" y="91"/>
                    <a:pt x="716" y="91"/>
                  </a:cubicBezTo>
                  <a:close/>
                  <a:moveTo>
                    <a:pt x="2587" y="251"/>
                  </a:moveTo>
                  <a:cubicBezTo>
                    <a:pt x="2687" y="251"/>
                    <a:pt x="2787" y="267"/>
                    <a:pt x="2887" y="301"/>
                  </a:cubicBezTo>
                  <a:cubicBezTo>
                    <a:pt x="2950" y="326"/>
                    <a:pt x="3000" y="351"/>
                    <a:pt x="3050" y="388"/>
                  </a:cubicBezTo>
                  <a:cubicBezTo>
                    <a:pt x="3137" y="476"/>
                    <a:pt x="3175" y="601"/>
                    <a:pt x="3137" y="713"/>
                  </a:cubicBezTo>
                  <a:cubicBezTo>
                    <a:pt x="3100" y="838"/>
                    <a:pt x="3037" y="938"/>
                    <a:pt x="2937" y="1026"/>
                  </a:cubicBezTo>
                  <a:cubicBezTo>
                    <a:pt x="2668" y="1275"/>
                    <a:pt x="2311" y="1414"/>
                    <a:pt x="1945" y="1414"/>
                  </a:cubicBezTo>
                  <a:cubicBezTo>
                    <a:pt x="1834" y="1414"/>
                    <a:pt x="1723" y="1401"/>
                    <a:pt x="1613" y="1375"/>
                  </a:cubicBezTo>
                  <a:lnTo>
                    <a:pt x="1625" y="1313"/>
                  </a:lnTo>
                  <a:cubicBezTo>
                    <a:pt x="1663" y="1088"/>
                    <a:pt x="1750" y="851"/>
                    <a:pt x="1875" y="651"/>
                  </a:cubicBezTo>
                  <a:cubicBezTo>
                    <a:pt x="2000" y="451"/>
                    <a:pt x="2200" y="313"/>
                    <a:pt x="2437" y="263"/>
                  </a:cubicBezTo>
                  <a:cubicBezTo>
                    <a:pt x="2487" y="255"/>
                    <a:pt x="2537" y="251"/>
                    <a:pt x="2587" y="251"/>
                  </a:cubicBezTo>
                  <a:close/>
                  <a:moveTo>
                    <a:pt x="704" y="1"/>
                  </a:moveTo>
                  <a:cubicBezTo>
                    <a:pt x="451" y="1"/>
                    <a:pt x="226" y="165"/>
                    <a:pt x="151" y="413"/>
                  </a:cubicBezTo>
                  <a:cubicBezTo>
                    <a:pt x="1" y="1063"/>
                    <a:pt x="913" y="1300"/>
                    <a:pt x="1400" y="1425"/>
                  </a:cubicBezTo>
                  <a:lnTo>
                    <a:pt x="1475" y="1450"/>
                  </a:lnTo>
                  <a:lnTo>
                    <a:pt x="1550" y="1463"/>
                  </a:lnTo>
                  <a:lnTo>
                    <a:pt x="1563" y="1625"/>
                  </a:lnTo>
                  <a:lnTo>
                    <a:pt x="1613" y="1475"/>
                  </a:lnTo>
                  <a:cubicBezTo>
                    <a:pt x="1727" y="1501"/>
                    <a:pt x="1843" y="1514"/>
                    <a:pt x="1958" y="1514"/>
                  </a:cubicBezTo>
                  <a:cubicBezTo>
                    <a:pt x="2346" y="1514"/>
                    <a:pt x="2726" y="1370"/>
                    <a:pt x="3025" y="1100"/>
                  </a:cubicBezTo>
                  <a:cubicBezTo>
                    <a:pt x="3137" y="1001"/>
                    <a:pt x="3212" y="876"/>
                    <a:pt x="3250" y="738"/>
                  </a:cubicBezTo>
                  <a:cubicBezTo>
                    <a:pt x="3300" y="576"/>
                    <a:pt x="3250" y="413"/>
                    <a:pt x="3137" y="313"/>
                  </a:cubicBezTo>
                  <a:cubicBezTo>
                    <a:pt x="3075" y="263"/>
                    <a:pt x="3000" y="226"/>
                    <a:pt x="2937" y="213"/>
                  </a:cubicBezTo>
                  <a:cubicBezTo>
                    <a:pt x="2826" y="171"/>
                    <a:pt x="2709" y="151"/>
                    <a:pt x="2591" y="151"/>
                  </a:cubicBezTo>
                  <a:cubicBezTo>
                    <a:pt x="2536" y="151"/>
                    <a:pt x="2480" y="155"/>
                    <a:pt x="2425" y="163"/>
                  </a:cubicBezTo>
                  <a:cubicBezTo>
                    <a:pt x="2175" y="213"/>
                    <a:pt x="1950" y="376"/>
                    <a:pt x="1800" y="588"/>
                  </a:cubicBezTo>
                  <a:cubicBezTo>
                    <a:pt x="1713" y="726"/>
                    <a:pt x="1650" y="876"/>
                    <a:pt x="1600" y="1038"/>
                  </a:cubicBezTo>
                  <a:cubicBezTo>
                    <a:pt x="1575" y="863"/>
                    <a:pt x="1525" y="688"/>
                    <a:pt x="1450" y="526"/>
                  </a:cubicBezTo>
                  <a:cubicBezTo>
                    <a:pt x="1338" y="263"/>
                    <a:pt x="1100" y="76"/>
                    <a:pt x="825" y="13"/>
                  </a:cubicBezTo>
                  <a:cubicBezTo>
                    <a:pt x="784" y="5"/>
                    <a:pt x="74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0"/>
            <p:cNvSpPr/>
            <p:nvPr/>
          </p:nvSpPr>
          <p:spPr>
            <a:xfrm>
              <a:off x="719257" y="3218405"/>
              <a:ext cx="462849" cy="537528"/>
            </a:xfrm>
            <a:custGeom>
              <a:avLst/>
              <a:gdLst/>
              <a:ahLst/>
              <a:cxnLst/>
              <a:rect l="l" t="t" r="r" b="b"/>
              <a:pathLst>
                <a:path w="6737" h="7824" extrusionOk="0">
                  <a:moveTo>
                    <a:pt x="6137" y="1"/>
                  </a:moveTo>
                  <a:lnTo>
                    <a:pt x="1" y="388"/>
                  </a:lnTo>
                  <a:lnTo>
                    <a:pt x="463" y="7823"/>
                  </a:lnTo>
                  <a:lnTo>
                    <a:pt x="6737" y="7436"/>
                  </a:lnTo>
                  <a:lnTo>
                    <a:pt x="6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0"/>
            <p:cNvSpPr/>
            <p:nvPr/>
          </p:nvSpPr>
          <p:spPr>
            <a:xfrm>
              <a:off x="675493" y="3220947"/>
              <a:ext cx="462849" cy="538421"/>
            </a:xfrm>
            <a:custGeom>
              <a:avLst/>
              <a:gdLst/>
              <a:ahLst/>
              <a:cxnLst/>
              <a:rect l="l" t="t" r="r" b="b"/>
              <a:pathLst>
                <a:path w="6737" h="7837" extrusionOk="0">
                  <a:moveTo>
                    <a:pt x="6274" y="1"/>
                  </a:moveTo>
                  <a:lnTo>
                    <a:pt x="1" y="401"/>
                  </a:lnTo>
                  <a:lnTo>
                    <a:pt x="463" y="7836"/>
                  </a:lnTo>
                  <a:lnTo>
                    <a:pt x="6736" y="7449"/>
                  </a:lnTo>
                  <a:lnTo>
                    <a:pt x="6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0"/>
            <p:cNvSpPr/>
            <p:nvPr/>
          </p:nvSpPr>
          <p:spPr>
            <a:xfrm>
              <a:off x="1316007" y="3277627"/>
              <a:ext cx="100512" cy="445673"/>
            </a:xfrm>
            <a:custGeom>
              <a:avLst/>
              <a:gdLst/>
              <a:ahLst/>
              <a:cxnLst/>
              <a:rect l="l" t="t" r="r" b="b"/>
              <a:pathLst>
                <a:path w="1463" h="6487" extrusionOk="0">
                  <a:moveTo>
                    <a:pt x="1375" y="1"/>
                  </a:moveTo>
                  <a:lnTo>
                    <a:pt x="0" y="6462"/>
                  </a:lnTo>
                  <a:lnTo>
                    <a:pt x="100" y="6487"/>
                  </a:lnTo>
                  <a:lnTo>
                    <a:pt x="1462" y="13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0"/>
            <p:cNvSpPr/>
            <p:nvPr/>
          </p:nvSpPr>
          <p:spPr>
            <a:xfrm>
              <a:off x="223912" y="3074130"/>
              <a:ext cx="1420081" cy="704132"/>
            </a:xfrm>
            <a:custGeom>
              <a:avLst/>
              <a:gdLst/>
              <a:ahLst/>
              <a:cxnLst/>
              <a:rect l="l" t="t" r="r" b="b"/>
              <a:pathLst>
                <a:path w="20670" h="10249" extrusionOk="0">
                  <a:moveTo>
                    <a:pt x="2661" y="0"/>
                  </a:moveTo>
                  <a:cubicBezTo>
                    <a:pt x="2645" y="0"/>
                    <a:pt x="2628" y="1"/>
                    <a:pt x="2612" y="1"/>
                  </a:cubicBezTo>
                  <a:lnTo>
                    <a:pt x="2600" y="1"/>
                  </a:lnTo>
                  <a:lnTo>
                    <a:pt x="0" y="14"/>
                  </a:lnTo>
                  <a:lnTo>
                    <a:pt x="0" y="164"/>
                  </a:lnTo>
                  <a:lnTo>
                    <a:pt x="2600" y="151"/>
                  </a:lnTo>
                  <a:lnTo>
                    <a:pt x="2625" y="151"/>
                  </a:lnTo>
                  <a:cubicBezTo>
                    <a:pt x="2641" y="151"/>
                    <a:pt x="2657" y="150"/>
                    <a:pt x="2674" y="150"/>
                  </a:cubicBezTo>
                  <a:cubicBezTo>
                    <a:pt x="3515" y="150"/>
                    <a:pt x="4226" y="780"/>
                    <a:pt x="4324" y="1626"/>
                  </a:cubicBezTo>
                  <a:lnTo>
                    <a:pt x="4499" y="3125"/>
                  </a:lnTo>
                  <a:lnTo>
                    <a:pt x="19795" y="3025"/>
                  </a:lnTo>
                  <a:cubicBezTo>
                    <a:pt x="20020" y="3025"/>
                    <a:pt x="20245" y="3138"/>
                    <a:pt x="20382" y="3325"/>
                  </a:cubicBezTo>
                  <a:cubicBezTo>
                    <a:pt x="20507" y="3525"/>
                    <a:pt x="20532" y="3775"/>
                    <a:pt x="20445" y="4000"/>
                  </a:cubicBezTo>
                  <a:lnTo>
                    <a:pt x="18620" y="8674"/>
                  </a:lnTo>
                  <a:cubicBezTo>
                    <a:pt x="18495" y="8999"/>
                    <a:pt x="18183" y="9224"/>
                    <a:pt x="17821" y="9236"/>
                  </a:cubicBezTo>
                  <a:lnTo>
                    <a:pt x="5461" y="10086"/>
                  </a:lnTo>
                  <a:lnTo>
                    <a:pt x="4687" y="3488"/>
                  </a:lnTo>
                  <a:lnTo>
                    <a:pt x="4537" y="3500"/>
                  </a:lnTo>
                  <a:lnTo>
                    <a:pt x="5311" y="10248"/>
                  </a:lnTo>
                  <a:lnTo>
                    <a:pt x="17796" y="9386"/>
                  </a:lnTo>
                  <a:cubicBezTo>
                    <a:pt x="18220" y="9374"/>
                    <a:pt x="18583" y="9124"/>
                    <a:pt x="18733" y="8724"/>
                  </a:cubicBezTo>
                  <a:lnTo>
                    <a:pt x="20557" y="4062"/>
                  </a:lnTo>
                  <a:cubicBezTo>
                    <a:pt x="20670" y="3788"/>
                    <a:pt x="20645" y="3475"/>
                    <a:pt x="20482" y="3238"/>
                  </a:cubicBezTo>
                  <a:cubicBezTo>
                    <a:pt x="20320" y="3013"/>
                    <a:pt x="20045" y="2875"/>
                    <a:pt x="19770" y="2875"/>
                  </a:cubicBezTo>
                  <a:lnTo>
                    <a:pt x="4612" y="2963"/>
                  </a:lnTo>
                  <a:lnTo>
                    <a:pt x="4462" y="1601"/>
                  </a:lnTo>
                  <a:cubicBezTo>
                    <a:pt x="4351" y="692"/>
                    <a:pt x="3577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0"/>
            <p:cNvSpPr/>
            <p:nvPr/>
          </p:nvSpPr>
          <p:spPr>
            <a:xfrm>
              <a:off x="593050" y="3786781"/>
              <a:ext cx="806293" cy="330596"/>
            </a:xfrm>
            <a:custGeom>
              <a:avLst/>
              <a:gdLst/>
              <a:ahLst/>
              <a:cxnLst/>
              <a:rect l="l" t="t" r="r" b="b"/>
              <a:pathLst>
                <a:path w="11736" h="4812" extrusionOk="0">
                  <a:moveTo>
                    <a:pt x="151" y="0"/>
                  </a:moveTo>
                  <a:lnTo>
                    <a:pt x="1" y="25"/>
                  </a:lnTo>
                  <a:lnTo>
                    <a:pt x="576" y="3774"/>
                  </a:lnTo>
                  <a:cubicBezTo>
                    <a:pt x="662" y="4354"/>
                    <a:pt x="1162" y="4799"/>
                    <a:pt x="1751" y="4799"/>
                  </a:cubicBezTo>
                  <a:cubicBezTo>
                    <a:pt x="1759" y="4799"/>
                    <a:pt x="1767" y="4799"/>
                    <a:pt x="1775" y="4799"/>
                  </a:cubicBezTo>
                  <a:lnTo>
                    <a:pt x="1825" y="4811"/>
                  </a:lnTo>
                  <a:cubicBezTo>
                    <a:pt x="3535" y="4756"/>
                    <a:pt x="7052" y="4746"/>
                    <a:pt x="9402" y="4746"/>
                  </a:cubicBezTo>
                  <a:cubicBezTo>
                    <a:pt x="10745" y="4746"/>
                    <a:pt x="11708" y="4749"/>
                    <a:pt x="11735" y="4749"/>
                  </a:cubicBezTo>
                  <a:lnTo>
                    <a:pt x="11735" y="4599"/>
                  </a:lnTo>
                  <a:cubicBezTo>
                    <a:pt x="11703" y="4594"/>
                    <a:pt x="10353" y="4586"/>
                    <a:pt x="8612" y="4586"/>
                  </a:cubicBezTo>
                  <a:cubicBezTo>
                    <a:pt x="6320" y="4586"/>
                    <a:pt x="3352" y="4599"/>
                    <a:pt x="1825" y="4649"/>
                  </a:cubicBezTo>
                  <a:cubicBezTo>
                    <a:pt x="1809" y="4650"/>
                    <a:pt x="1792" y="4650"/>
                    <a:pt x="1775" y="4650"/>
                  </a:cubicBezTo>
                  <a:cubicBezTo>
                    <a:pt x="1247" y="4650"/>
                    <a:pt x="798" y="4270"/>
                    <a:pt x="726" y="3749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0"/>
            <p:cNvSpPr/>
            <p:nvPr/>
          </p:nvSpPr>
          <p:spPr>
            <a:xfrm>
              <a:off x="732997" y="4044347"/>
              <a:ext cx="179520" cy="180344"/>
            </a:xfrm>
            <a:custGeom>
              <a:avLst/>
              <a:gdLst/>
              <a:ahLst/>
              <a:cxnLst/>
              <a:rect l="l" t="t" r="r" b="b"/>
              <a:pathLst>
                <a:path w="2613" h="2625" extrusionOk="0">
                  <a:moveTo>
                    <a:pt x="1251" y="0"/>
                  </a:moveTo>
                  <a:cubicBezTo>
                    <a:pt x="551" y="25"/>
                    <a:pt x="1" y="625"/>
                    <a:pt x="63" y="1325"/>
                  </a:cubicBezTo>
                  <a:cubicBezTo>
                    <a:pt x="76" y="2037"/>
                    <a:pt x="651" y="2612"/>
                    <a:pt x="1375" y="2625"/>
                  </a:cubicBezTo>
                  <a:cubicBezTo>
                    <a:pt x="2075" y="2600"/>
                    <a:pt x="2613" y="2000"/>
                    <a:pt x="2550" y="1300"/>
                  </a:cubicBezTo>
                  <a:cubicBezTo>
                    <a:pt x="2538" y="588"/>
                    <a:pt x="1963" y="13"/>
                    <a:pt x="1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0"/>
            <p:cNvSpPr/>
            <p:nvPr/>
          </p:nvSpPr>
          <p:spPr>
            <a:xfrm>
              <a:off x="799158" y="4110439"/>
              <a:ext cx="47267" cy="48160"/>
            </a:xfrm>
            <a:custGeom>
              <a:avLst/>
              <a:gdLst/>
              <a:ahLst/>
              <a:cxnLst/>
              <a:rect l="l" t="t" r="r" b="b"/>
              <a:pathLst>
                <a:path w="688" h="701" extrusionOk="0">
                  <a:moveTo>
                    <a:pt x="325" y="1"/>
                  </a:moveTo>
                  <a:cubicBezTo>
                    <a:pt x="138" y="13"/>
                    <a:pt x="0" y="175"/>
                    <a:pt x="13" y="350"/>
                  </a:cubicBezTo>
                  <a:cubicBezTo>
                    <a:pt x="25" y="550"/>
                    <a:pt x="175" y="700"/>
                    <a:pt x="362" y="700"/>
                  </a:cubicBezTo>
                  <a:cubicBezTo>
                    <a:pt x="550" y="688"/>
                    <a:pt x="687" y="538"/>
                    <a:pt x="675" y="350"/>
                  </a:cubicBezTo>
                  <a:cubicBezTo>
                    <a:pt x="675" y="163"/>
                    <a:pt x="525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0"/>
            <p:cNvSpPr/>
            <p:nvPr/>
          </p:nvSpPr>
          <p:spPr>
            <a:xfrm>
              <a:off x="1133121" y="4039194"/>
              <a:ext cx="178626" cy="181237"/>
            </a:xfrm>
            <a:custGeom>
              <a:avLst/>
              <a:gdLst/>
              <a:ahLst/>
              <a:cxnLst/>
              <a:rect l="l" t="t" r="r" b="b"/>
              <a:pathLst>
                <a:path w="2600" h="2638" extrusionOk="0">
                  <a:moveTo>
                    <a:pt x="1237" y="0"/>
                  </a:moveTo>
                  <a:cubicBezTo>
                    <a:pt x="538" y="25"/>
                    <a:pt x="0" y="638"/>
                    <a:pt x="50" y="1337"/>
                  </a:cubicBezTo>
                  <a:cubicBezTo>
                    <a:pt x="75" y="2050"/>
                    <a:pt x="650" y="2625"/>
                    <a:pt x="1362" y="2637"/>
                  </a:cubicBezTo>
                  <a:cubicBezTo>
                    <a:pt x="2062" y="2612"/>
                    <a:pt x="2600" y="2000"/>
                    <a:pt x="2550" y="1300"/>
                  </a:cubicBezTo>
                  <a:cubicBezTo>
                    <a:pt x="2525" y="588"/>
                    <a:pt x="1950" y="13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0"/>
            <p:cNvSpPr/>
            <p:nvPr/>
          </p:nvSpPr>
          <p:spPr>
            <a:xfrm>
              <a:off x="1198388" y="4106179"/>
              <a:ext cx="48092" cy="48092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37" y="0"/>
                  </a:moveTo>
                  <a:cubicBezTo>
                    <a:pt x="150" y="0"/>
                    <a:pt x="0" y="162"/>
                    <a:pt x="25" y="350"/>
                  </a:cubicBezTo>
                  <a:cubicBezTo>
                    <a:pt x="25" y="537"/>
                    <a:pt x="175" y="687"/>
                    <a:pt x="362" y="700"/>
                  </a:cubicBezTo>
                  <a:cubicBezTo>
                    <a:pt x="550" y="687"/>
                    <a:pt x="700" y="525"/>
                    <a:pt x="675" y="350"/>
                  </a:cubicBezTo>
                  <a:cubicBezTo>
                    <a:pt x="675" y="150"/>
                    <a:pt x="52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0"/>
            <p:cNvSpPr/>
            <p:nvPr/>
          </p:nvSpPr>
          <p:spPr>
            <a:xfrm>
              <a:off x="1112510" y="3279344"/>
              <a:ext cx="50702" cy="457696"/>
            </a:xfrm>
            <a:custGeom>
              <a:avLst/>
              <a:gdLst/>
              <a:ahLst/>
              <a:cxnLst/>
              <a:rect l="l" t="t" r="r" b="b"/>
              <a:pathLst>
                <a:path w="738" h="6662" extrusionOk="0">
                  <a:moveTo>
                    <a:pt x="638" y="1"/>
                  </a:moveTo>
                  <a:lnTo>
                    <a:pt x="0" y="6649"/>
                  </a:lnTo>
                  <a:lnTo>
                    <a:pt x="100" y="6661"/>
                  </a:lnTo>
                  <a:lnTo>
                    <a:pt x="738" y="1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0"/>
            <p:cNvSpPr/>
            <p:nvPr/>
          </p:nvSpPr>
          <p:spPr>
            <a:xfrm>
              <a:off x="913341" y="3281062"/>
              <a:ext cx="6939" cy="468826"/>
            </a:xfrm>
            <a:custGeom>
              <a:avLst/>
              <a:gdLst/>
              <a:ahLst/>
              <a:cxnLst/>
              <a:rect l="l" t="t" r="r" b="b"/>
              <a:pathLst>
                <a:path w="101" h="6824" extrusionOk="0">
                  <a:moveTo>
                    <a:pt x="0" y="1"/>
                  </a:moveTo>
                  <a:lnTo>
                    <a:pt x="0" y="6824"/>
                  </a:lnTo>
                  <a:lnTo>
                    <a:pt x="100" y="682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0"/>
            <p:cNvSpPr/>
            <p:nvPr/>
          </p:nvSpPr>
          <p:spPr>
            <a:xfrm>
              <a:off x="672951" y="3283673"/>
              <a:ext cx="40397" cy="478238"/>
            </a:xfrm>
            <a:custGeom>
              <a:avLst/>
              <a:gdLst/>
              <a:ahLst/>
              <a:cxnLst/>
              <a:rect l="l" t="t" r="r" b="b"/>
              <a:pathLst>
                <a:path w="588" h="6961" extrusionOk="0">
                  <a:moveTo>
                    <a:pt x="0" y="0"/>
                  </a:moveTo>
                  <a:lnTo>
                    <a:pt x="487" y="6961"/>
                  </a:lnTo>
                  <a:lnTo>
                    <a:pt x="587" y="6948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0"/>
            <p:cNvSpPr/>
            <p:nvPr/>
          </p:nvSpPr>
          <p:spPr>
            <a:xfrm>
              <a:off x="575875" y="3615918"/>
              <a:ext cx="953110" cy="12092"/>
            </a:xfrm>
            <a:custGeom>
              <a:avLst/>
              <a:gdLst/>
              <a:ahLst/>
              <a:cxnLst/>
              <a:rect l="l" t="t" r="r" b="b"/>
              <a:pathLst>
                <a:path w="13873" h="176" extrusionOk="0">
                  <a:moveTo>
                    <a:pt x="13860" y="0"/>
                  </a:moveTo>
                  <a:lnTo>
                    <a:pt x="1" y="75"/>
                  </a:lnTo>
                  <a:lnTo>
                    <a:pt x="1" y="175"/>
                  </a:lnTo>
                  <a:lnTo>
                    <a:pt x="13872" y="100"/>
                  </a:lnTo>
                  <a:lnTo>
                    <a:pt x="13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0"/>
            <p:cNvSpPr/>
            <p:nvPr/>
          </p:nvSpPr>
          <p:spPr>
            <a:xfrm>
              <a:off x="554439" y="3444230"/>
              <a:ext cx="1035484" cy="13809"/>
            </a:xfrm>
            <a:custGeom>
              <a:avLst/>
              <a:gdLst/>
              <a:ahLst/>
              <a:cxnLst/>
              <a:rect l="l" t="t" r="r" b="b"/>
              <a:pathLst>
                <a:path w="15072" h="201" extrusionOk="0">
                  <a:moveTo>
                    <a:pt x="15072" y="0"/>
                  </a:moveTo>
                  <a:lnTo>
                    <a:pt x="1" y="100"/>
                  </a:lnTo>
                  <a:lnTo>
                    <a:pt x="1" y="200"/>
                  </a:lnTo>
                  <a:lnTo>
                    <a:pt x="15072" y="100"/>
                  </a:lnTo>
                  <a:lnTo>
                    <a:pt x="15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70"/>
          <p:cNvGrpSpPr/>
          <p:nvPr/>
        </p:nvGrpSpPr>
        <p:grpSpPr>
          <a:xfrm>
            <a:off x="7172747" y="482769"/>
            <a:ext cx="456740" cy="497221"/>
            <a:chOff x="1340800" y="1348775"/>
            <a:chExt cx="263175" cy="286500"/>
          </a:xfrm>
        </p:grpSpPr>
        <p:sp>
          <p:nvSpPr>
            <p:cNvPr id="2343" name="Google Shape;2343;p70"/>
            <p:cNvSpPr/>
            <p:nvPr/>
          </p:nvSpPr>
          <p:spPr>
            <a:xfrm>
              <a:off x="1494950" y="1348775"/>
              <a:ext cx="109025" cy="185275"/>
            </a:xfrm>
            <a:custGeom>
              <a:avLst/>
              <a:gdLst/>
              <a:ahLst/>
              <a:cxnLst/>
              <a:rect l="l" t="t" r="r" b="b"/>
              <a:pathLst>
                <a:path w="4361" h="7411" extrusionOk="0">
                  <a:moveTo>
                    <a:pt x="66" y="0"/>
                  </a:moveTo>
                  <a:lnTo>
                    <a:pt x="1" y="144"/>
                  </a:lnTo>
                  <a:cubicBezTo>
                    <a:pt x="2816" y="1309"/>
                    <a:pt x="4164" y="4530"/>
                    <a:pt x="3025" y="7345"/>
                  </a:cubicBezTo>
                  <a:lnTo>
                    <a:pt x="3169" y="7410"/>
                  </a:lnTo>
                  <a:cubicBezTo>
                    <a:pt x="4361" y="4504"/>
                    <a:pt x="2960" y="1192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0"/>
            <p:cNvSpPr/>
            <p:nvPr/>
          </p:nvSpPr>
          <p:spPr>
            <a:xfrm>
              <a:off x="1479250" y="1387400"/>
              <a:ext cx="77275" cy="130925"/>
            </a:xfrm>
            <a:custGeom>
              <a:avLst/>
              <a:gdLst/>
              <a:ahLst/>
              <a:cxnLst/>
              <a:rect l="l" t="t" r="r" b="b"/>
              <a:pathLst>
                <a:path w="3091" h="5237" extrusionOk="0">
                  <a:moveTo>
                    <a:pt x="53" y="0"/>
                  </a:moveTo>
                  <a:lnTo>
                    <a:pt x="1" y="157"/>
                  </a:lnTo>
                  <a:cubicBezTo>
                    <a:pt x="1964" y="956"/>
                    <a:pt x="2907" y="3208"/>
                    <a:pt x="2095" y="5172"/>
                  </a:cubicBezTo>
                  <a:lnTo>
                    <a:pt x="2252" y="5237"/>
                  </a:lnTo>
                  <a:cubicBezTo>
                    <a:pt x="3090" y="3195"/>
                    <a:pt x="2108" y="851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0"/>
            <p:cNvSpPr/>
            <p:nvPr/>
          </p:nvSpPr>
          <p:spPr>
            <a:xfrm>
              <a:off x="1467150" y="1416525"/>
              <a:ext cx="53700" cy="90025"/>
            </a:xfrm>
            <a:custGeom>
              <a:avLst/>
              <a:gdLst/>
              <a:ahLst/>
              <a:cxnLst/>
              <a:rect l="l" t="t" r="r" b="b"/>
              <a:pathLst>
                <a:path w="2148" h="3601" extrusionOk="0">
                  <a:moveTo>
                    <a:pt x="66" y="0"/>
                  </a:moveTo>
                  <a:lnTo>
                    <a:pt x="0" y="144"/>
                  </a:lnTo>
                  <a:cubicBezTo>
                    <a:pt x="1336" y="694"/>
                    <a:pt x="1964" y="2213"/>
                    <a:pt x="1427" y="3535"/>
                  </a:cubicBezTo>
                  <a:lnTo>
                    <a:pt x="1571" y="3601"/>
                  </a:lnTo>
                  <a:cubicBezTo>
                    <a:pt x="2147" y="2200"/>
                    <a:pt x="1480" y="57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0"/>
            <p:cNvSpPr/>
            <p:nvPr/>
          </p:nvSpPr>
          <p:spPr>
            <a:xfrm>
              <a:off x="1453725" y="1449575"/>
              <a:ext cx="26850" cy="43550"/>
            </a:xfrm>
            <a:custGeom>
              <a:avLst/>
              <a:gdLst/>
              <a:ahLst/>
              <a:cxnLst/>
              <a:rect l="l" t="t" r="r" b="b"/>
              <a:pathLst>
                <a:path w="1074" h="1742" extrusionOk="0">
                  <a:moveTo>
                    <a:pt x="66" y="1"/>
                  </a:moveTo>
                  <a:lnTo>
                    <a:pt x="0" y="145"/>
                  </a:lnTo>
                  <a:cubicBezTo>
                    <a:pt x="603" y="393"/>
                    <a:pt x="891" y="1087"/>
                    <a:pt x="642" y="1676"/>
                  </a:cubicBezTo>
                  <a:lnTo>
                    <a:pt x="799" y="1742"/>
                  </a:lnTo>
                  <a:cubicBezTo>
                    <a:pt x="1074" y="1061"/>
                    <a:pt x="747" y="276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0"/>
            <p:cNvSpPr/>
            <p:nvPr/>
          </p:nvSpPr>
          <p:spPr>
            <a:xfrm>
              <a:off x="1340800" y="1392275"/>
              <a:ext cx="87100" cy="195450"/>
            </a:xfrm>
            <a:custGeom>
              <a:avLst/>
              <a:gdLst/>
              <a:ahLst/>
              <a:cxnLst/>
              <a:rect l="l" t="t" r="r" b="b"/>
              <a:pathLst>
                <a:path w="3484" h="7818" extrusionOk="0">
                  <a:moveTo>
                    <a:pt x="2159" y="1"/>
                  </a:moveTo>
                  <a:cubicBezTo>
                    <a:pt x="2151" y="1"/>
                    <a:pt x="2143" y="1"/>
                    <a:pt x="2135" y="2"/>
                  </a:cubicBezTo>
                  <a:cubicBezTo>
                    <a:pt x="1441" y="54"/>
                    <a:pt x="629" y="263"/>
                    <a:pt x="210" y="813"/>
                  </a:cubicBezTo>
                  <a:cubicBezTo>
                    <a:pt x="53" y="997"/>
                    <a:pt x="1" y="1232"/>
                    <a:pt x="66" y="1455"/>
                  </a:cubicBezTo>
                  <a:cubicBezTo>
                    <a:pt x="184" y="2005"/>
                    <a:pt x="341" y="2541"/>
                    <a:pt x="511" y="3078"/>
                  </a:cubicBezTo>
                  <a:cubicBezTo>
                    <a:pt x="721" y="3707"/>
                    <a:pt x="969" y="4322"/>
                    <a:pt x="1244" y="4924"/>
                  </a:cubicBezTo>
                  <a:cubicBezTo>
                    <a:pt x="1689" y="5958"/>
                    <a:pt x="2266" y="6927"/>
                    <a:pt x="2920" y="7818"/>
                  </a:cubicBezTo>
                  <a:lnTo>
                    <a:pt x="3483" y="7399"/>
                  </a:lnTo>
                  <a:cubicBezTo>
                    <a:pt x="2698" y="6338"/>
                    <a:pt x="2056" y="5160"/>
                    <a:pt x="1572" y="3929"/>
                  </a:cubicBezTo>
                  <a:cubicBezTo>
                    <a:pt x="1506" y="3772"/>
                    <a:pt x="1611" y="3602"/>
                    <a:pt x="1768" y="3576"/>
                  </a:cubicBezTo>
                  <a:cubicBezTo>
                    <a:pt x="2174" y="3510"/>
                    <a:pt x="2567" y="3379"/>
                    <a:pt x="2920" y="3183"/>
                  </a:cubicBezTo>
                  <a:cubicBezTo>
                    <a:pt x="3051" y="3117"/>
                    <a:pt x="3117" y="2973"/>
                    <a:pt x="3090" y="2843"/>
                  </a:cubicBezTo>
                  <a:cubicBezTo>
                    <a:pt x="3038" y="2607"/>
                    <a:pt x="2972" y="2371"/>
                    <a:pt x="2907" y="2136"/>
                  </a:cubicBezTo>
                  <a:cubicBezTo>
                    <a:pt x="2750" y="1520"/>
                    <a:pt x="2580" y="892"/>
                    <a:pt x="2462" y="250"/>
                  </a:cubicBezTo>
                  <a:cubicBezTo>
                    <a:pt x="2437" y="114"/>
                    <a:pt x="2306" y="1"/>
                    <a:pt x="2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0"/>
            <p:cNvSpPr/>
            <p:nvPr/>
          </p:nvSpPr>
          <p:spPr>
            <a:xfrm>
              <a:off x="1357175" y="1472825"/>
              <a:ext cx="149925" cy="162450"/>
            </a:xfrm>
            <a:custGeom>
              <a:avLst/>
              <a:gdLst/>
              <a:ahLst/>
              <a:cxnLst/>
              <a:rect l="l" t="t" r="r" b="b"/>
              <a:pathLst>
                <a:path w="5997" h="6498" extrusionOk="0">
                  <a:moveTo>
                    <a:pt x="668" y="0"/>
                  </a:moveTo>
                  <a:lnTo>
                    <a:pt x="0" y="210"/>
                  </a:lnTo>
                  <a:cubicBezTo>
                    <a:pt x="341" y="1270"/>
                    <a:pt x="812" y="2304"/>
                    <a:pt x="1375" y="3273"/>
                  </a:cubicBezTo>
                  <a:cubicBezTo>
                    <a:pt x="1702" y="3836"/>
                    <a:pt x="2056" y="4386"/>
                    <a:pt x="2448" y="4923"/>
                  </a:cubicBezTo>
                  <a:cubicBezTo>
                    <a:pt x="2776" y="5381"/>
                    <a:pt x="3129" y="5813"/>
                    <a:pt x="3496" y="6232"/>
                  </a:cubicBezTo>
                  <a:cubicBezTo>
                    <a:pt x="3625" y="6397"/>
                    <a:pt x="3818" y="6498"/>
                    <a:pt x="4026" y="6498"/>
                  </a:cubicBezTo>
                  <a:cubicBezTo>
                    <a:pt x="4050" y="6498"/>
                    <a:pt x="4074" y="6497"/>
                    <a:pt x="4098" y="6494"/>
                  </a:cubicBezTo>
                  <a:cubicBezTo>
                    <a:pt x="4805" y="6481"/>
                    <a:pt x="5460" y="5944"/>
                    <a:pt x="5905" y="5407"/>
                  </a:cubicBezTo>
                  <a:cubicBezTo>
                    <a:pt x="5996" y="5276"/>
                    <a:pt x="5996" y="5106"/>
                    <a:pt x="5892" y="4988"/>
                  </a:cubicBezTo>
                  <a:cubicBezTo>
                    <a:pt x="5447" y="4517"/>
                    <a:pt x="5028" y="4019"/>
                    <a:pt x="4609" y="3522"/>
                  </a:cubicBezTo>
                  <a:cubicBezTo>
                    <a:pt x="4465" y="3339"/>
                    <a:pt x="4308" y="3155"/>
                    <a:pt x="4150" y="2972"/>
                  </a:cubicBezTo>
                  <a:cubicBezTo>
                    <a:pt x="4089" y="2902"/>
                    <a:pt x="3999" y="2867"/>
                    <a:pt x="3907" y="2867"/>
                  </a:cubicBezTo>
                  <a:cubicBezTo>
                    <a:pt x="3861" y="2867"/>
                    <a:pt x="3814" y="2876"/>
                    <a:pt x="3771" y="2894"/>
                  </a:cubicBezTo>
                  <a:cubicBezTo>
                    <a:pt x="3404" y="3077"/>
                    <a:pt x="3077" y="3326"/>
                    <a:pt x="2789" y="3614"/>
                  </a:cubicBezTo>
                  <a:cubicBezTo>
                    <a:pt x="2736" y="3667"/>
                    <a:pt x="2667" y="3693"/>
                    <a:pt x="2599" y="3693"/>
                  </a:cubicBezTo>
                  <a:cubicBezTo>
                    <a:pt x="2515" y="3693"/>
                    <a:pt x="2433" y="3654"/>
                    <a:pt x="2383" y="3574"/>
                  </a:cubicBezTo>
                  <a:cubicBezTo>
                    <a:pt x="1663" y="2462"/>
                    <a:pt x="1087" y="1257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0"/>
          <p:cNvGrpSpPr/>
          <p:nvPr/>
        </p:nvGrpSpPr>
        <p:grpSpPr>
          <a:xfrm>
            <a:off x="1243085" y="404701"/>
            <a:ext cx="649561" cy="450610"/>
            <a:chOff x="5377172" y="1129776"/>
            <a:chExt cx="649561" cy="450610"/>
          </a:xfrm>
        </p:grpSpPr>
        <p:sp>
          <p:nvSpPr>
            <p:cNvPr id="2350" name="Google Shape;2350;p70"/>
            <p:cNvSpPr/>
            <p:nvPr/>
          </p:nvSpPr>
          <p:spPr>
            <a:xfrm>
              <a:off x="5377172" y="1129776"/>
              <a:ext cx="649561" cy="450610"/>
            </a:xfrm>
            <a:custGeom>
              <a:avLst/>
              <a:gdLst/>
              <a:ahLst/>
              <a:cxnLst/>
              <a:rect l="l" t="t" r="r" b="b"/>
              <a:pathLst>
                <a:path w="9674" h="6711" extrusionOk="0">
                  <a:moveTo>
                    <a:pt x="688" y="0"/>
                  </a:moveTo>
                  <a:cubicBezTo>
                    <a:pt x="313" y="0"/>
                    <a:pt x="1" y="312"/>
                    <a:pt x="1" y="687"/>
                  </a:cubicBezTo>
                  <a:lnTo>
                    <a:pt x="1" y="4986"/>
                  </a:lnTo>
                  <a:cubicBezTo>
                    <a:pt x="1" y="5361"/>
                    <a:pt x="313" y="5674"/>
                    <a:pt x="688" y="5674"/>
                  </a:cubicBezTo>
                  <a:lnTo>
                    <a:pt x="8499" y="5674"/>
                  </a:lnTo>
                  <a:lnTo>
                    <a:pt x="9673" y="6711"/>
                  </a:lnTo>
                  <a:lnTo>
                    <a:pt x="9673" y="687"/>
                  </a:lnTo>
                  <a:cubicBezTo>
                    <a:pt x="9673" y="312"/>
                    <a:pt x="9361" y="0"/>
                    <a:pt x="898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0"/>
            <p:cNvSpPr/>
            <p:nvPr/>
          </p:nvSpPr>
          <p:spPr>
            <a:xfrm>
              <a:off x="5584678" y="1216191"/>
              <a:ext cx="245885" cy="225741"/>
            </a:xfrm>
            <a:custGeom>
              <a:avLst/>
              <a:gdLst/>
              <a:ahLst/>
              <a:cxnLst/>
              <a:rect l="l" t="t" r="r" b="b"/>
              <a:pathLst>
                <a:path w="3662" h="3362" extrusionOk="0">
                  <a:moveTo>
                    <a:pt x="775" y="275"/>
                  </a:moveTo>
                  <a:cubicBezTo>
                    <a:pt x="1075" y="275"/>
                    <a:pt x="1200" y="600"/>
                    <a:pt x="1200" y="1000"/>
                  </a:cubicBezTo>
                  <a:cubicBezTo>
                    <a:pt x="1200" y="1425"/>
                    <a:pt x="1050" y="1737"/>
                    <a:pt x="775" y="1737"/>
                  </a:cubicBezTo>
                  <a:cubicBezTo>
                    <a:pt x="500" y="1737"/>
                    <a:pt x="350" y="1425"/>
                    <a:pt x="350" y="1000"/>
                  </a:cubicBezTo>
                  <a:cubicBezTo>
                    <a:pt x="350" y="600"/>
                    <a:pt x="500" y="275"/>
                    <a:pt x="775" y="275"/>
                  </a:cubicBezTo>
                  <a:close/>
                  <a:moveTo>
                    <a:pt x="787" y="0"/>
                  </a:moveTo>
                  <a:cubicBezTo>
                    <a:pt x="362" y="0"/>
                    <a:pt x="0" y="363"/>
                    <a:pt x="0" y="1025"/>
                  </a:cubicBezTo>
                  <a:cubicBezTo>
                    <a:pt x="13" y="1675"/>
                    <a:pt x="337" y="2000"/>
                    <a:pt x="762" y="2000"/>
                  </a:cubicBezTo>
                  <a:cubicBezTo>
                    <a:pt x="1187" y="2000"/>
                    <a:pt x="1537" y="1662"/>
                    <a:pt x="1537" y="975"/>
                  </a:cubicBezTo>
                  <a:cubicBezTo>
                    <a:pt x="1537" y="350"/>
                    <a:pt x="1237" y="0"/>
                    <a:pt x="787" y="0"/>
                  </a:cubicBezTo>
                  <a:close/>
                  <a:moveTo>
                    <a:pt x="2887" y="1612"/>
                  </a:moveTo>
                  <a:cubicBezTo>
                    <a:pt x="3199" y="1612"/>
                    <a:pt x="3312" y="1950"/>
                    <a:pt x="3312" y="2337"/>
                  </a:cubicBezTo>
                  <a:cubicBezTo>
                    <a:pt x="3312" y="2774"/>
                    <a:pt x="3162" y="3087"/>
                    <a:pt x="2887" y="3087"/>
                  </a:cubicBezTo>
                  <a:cubicBezTo>
                    <a:pt x="2624" y="3087"/>
                    <a:pt x="2462" y="2762"/>
                    <a:pt x="2462" y="2350"/>
                  </a:cubicBezTo>
                  <a:lnTo>
                    <a:pt x="2474" y="2350"/>
                  </a:lnTo>
                  <a:cubicBezTo>
                    <a:pt x="2474" y="1937"/>
                    <a:pt x="2624" y="1612"/>
                    <a:pt x="2887" y="1612"/>
                  </a:cubicBezTo>
                  <a:close/>
                  <a:moveTo>
                    <a:pt x="2899" y="1350"/>
                  </a:moveTo>
                  <a:cubicBezTo>
                    <a:pt x="2474" y="1350"/>
                    <a:pt x="2112" y="1725"/>
                    <a:pt x="2112" y="2375"/>
                  </a:cubicBezTo>
                  <a:cubicBezTo>
                    <a:pt x="2124" y="3024"/>
                    <a:pt x="2449" y="3349"/>
                    <a:pt x="2874" y="3349"/>
                  </a:cubicBezTo>
                  <a:cubicBezTo>
                    <a:pt x="3299" y="3349"/>
                    <a:pt x="3662" y="3012"/>
                    <a:pt x="3662" y="2325"/>
                  </a:cubicBezTo>
                  <a:cubicBezTo>
                    <a:pt x="3662" y="1700"/>
                    <a:pt x="3362" y="1350"/>
                    <a:pt x="2899" y="1350"/>
                  </a:cubicBezTo>
                  <a:close/>
                  <a:moveTo>
                    <a:pt x="2649" y="0"/>
                  </a:moveTo>
                  <a:lnTo>
                    <a:pt x="737" y="3362"/>
                  </a:lnTo>
                  <a:lnTo>
                    <a:pt x="1012" y="3362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288;p70"/>
          <p:cNvSpPr txBox="1"/>
          <p:nvPr/>
        </p:nvSpPr>
        <p:spPr>
          <a:xfrm>
            <a:off x="403899" y="1682482"/>
            <a:ext cx="3108960" cy="5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Page Values</a:t>
            </a:r>
            <a:endParaRPr sz="2000" dirty="0">
              <a:solidFill>
                <a:schemeClr val="tx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890230" y="2480587"/>
            <a:ext cx="157331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47426" y="3205437"/>
            <a:ext cx="3134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SEO</a:t>
            </a: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(Search Engine Optimization)</a:t>
            </a:r>
            <a:endParaRPr lang="id-ID" sz="12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101174" y="3383301"/>
            <a:ext cx="1731389" cy="278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Voucher per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Kategori</a:t>
            </a:r>
            <a:endParaRPr lang="id-ID" sz="12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365" y1="53772" x2="8623" y2="56228"/>
                        <a14:foregroundMark x1="4778" y1="54611" x2="9513" y2="56647"/>
                        <a14:foregroundMark x1="8036" y1="74222" x2="10708" y2="82006"/>
                        <a14:foregroundMark x1="8341" y1="77904" x2="8623" y2="75030"/>
                        <a14:foregroundMark x1="35317" y1="56647" x2="37402" y2="70150"/>
                        <a14:foregroundMark x1="42137" y1="49701" x2="43332" y2="68922"/>
                        <a14:foregroundMark x1="47480" y1="41916" x2="48957" y2="67695"/>
                        <a14:foregroundMark x1="53410" y1="39072" x2="54887" y2="70150"/>
                        <a14:foregroundMark x1="53714" y1="39880" x2="54605" y2="65629"/>
                        <a14:foregroundMark x1="61707" y1="54192" x2="71807" y2="51737"/>
                        <a14:foregroundMark x1="63488" y1="56228" x2="69722" y2="49701"/>
                        <a14:foregroundMark x1="89010" y1="55419" x2="94635" y2="56228"/>
                        <a14:foregroundMark x1="90791" y1="52545" x2="94635" y2="55000"/>
                        <a14:foregroundMark x1="92550" y1="75030" x2="91964" y2="78713"/>
                        <a14:foregroundMark x1="91377" y1="77485" x2="91377" y2="77485"/>
                        <a14:foregroundMark x1="69136" y1="7605" x2="69136" y2="7605"/>
                        <a14:foregroundMark x1="72394" y1="8832" x2="72394" y2="8832"/>
                        <a14:foregroundMark x1="69722" y1="8832" x2="73588" y2="14132"/>
                        <a14:foregroundMark x1="71503" y1="9641" x2="74479" y2="13323"/>
                        <a14:foregroundMark x1="86338" y1="34970" x2="81299" y2="34970"/>
                        <a14:foregroundMark x1="79800" y1="34581" x2="88401" y2="34581"/>
                        <a14:foregroundMark x1="30278" y1="28443" x2="18115" y2="14551"/>
                        <a14:foregroundMark x1="17528" y1="38263" x2="16334" y2="22305"/>
                        <a14:foregroundMark x1="25825" y1="48473" x2="35925" y2="40719"/>
                        <a14:foregroundMark x1="37098" y1="41916" x2="48675" y2="34581"/>
                        <a14:foregroundMark x1="62489" y1="32395" x2="63076" y2="33473"/>
                        <a14:foregroundMark x1="65660" y1="34281" x2="62076" y2="34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9077" y="1706841"/>
            <a:ext cx="2167328" cy="1547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1928" y1="47884" x2="36601" y2="55026"/>
                        <a14:foregroundMark x1="33007" y1="48413" x2="37745" y2="50529"/>
                        <a14:foregroundMark x1="13562" y1="18783" x2="42484" y2="11640"/>
                        <a14:foregroundMark x1="69281" y1="16667" x2="86601" y2="18254"/>
                        <a14:foregroundMark x1="41013" y1="57143" x2="19281" y2="45238"/>
                        <a14:foregroundMark x1="23039" y1="18783" x2="34967" y2="19312"/>
                        <a14:foregroundMark x1="25817" y1="10053" x2="36601" y2="10582"/>
                        <a14:foregroundMark x1="65523" y1="51058" x2="87908" y2="48413"/>
                        <a14:foregroundMark x1="64542" y1="82011" x2="89216" y2="70899"/>
                        <a14:foregroundMark x1="77778" y1="25397" x2="80392" y2="12169"/>
                        <a14:foregroundMark x1="84150" y1="52381" x2="81536" y2="45767"/>
                        <a14:foregroundMark x1="33333" y1="52381" x2="18954" y2="47354"/>
                        <a14:foregroundMark x1="38399" y1="10053" x2="20752" y2="12698"/>
                        <a14:foregroundMark x1="81536" y1="87566" x2="65850" y2="886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0978" y="1741263"/>
            <a:ext cx="2491783" cy="1548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/>
          <p:cNvSpPr/>
          <p:nvPr/>
        </p:nvSpPr>
        <p:spPr>
          <a:xfrm>
            <a:off x="1073907" y="2182972"/>
            <a:ext cx="2016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Page Values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adalah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nilai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rata-rata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halaman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dikunjungi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pengguna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sebelum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menyelesaikan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konversi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 e-Commerce</a:t>
            </a:r>
            <a:endParaRPr lang="id-ID" sz="12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171724" y="2127266"/>
            <a:ext cx="157331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6DBE4B00-C1F8-4A78-A006-902438D12E33}"/>
              </a:ext>
            </a:extLst>
          </p:cNvPr>
          <p:cNvSpPr/>
          <p:nvPr/>
        </p:nvSpPr>
        <p:spPr>
          <a:xfrm>
            <a:off x="610147" y="4679159"/>
            <a:ext cx="76429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Page Values = ((</a:t>
            </a:r>
            <a:r>
              <a:rPr lang="en-US" sz="10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0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Revenue + Total Goal Revenue) /  Unique Pageviews)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238D1BB7-1253-4384-B737-195FA2A6D275}"/>
              </a:ext>
            </a:extLst>
          </p:cNvPr>
          <p:cNvSpPr/>
          <p:nvPr/>
        </p:nvSpPr>
        <p:spPr>
          <a:xfrm>
            <a:off x="605454" y="4884885"/>
            <a:ext cx="76429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sumber</a:t>
            </a:r>
            <a:r>
              <a:rPr lang="en-US" sz="7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data: https://www.datadrivenu.com/page-value-google-analytics/</a:t>
            </a:r>
            <a:endParaRPr lang="id-ID" sz="7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01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Recommendation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309" name="Google Shape;2309;p70"/>
          <p:cNvGrpSpPr/>
          <p:nvPr/>
        </p:nvGrpSpPr>
        <p:grpSpPr>
          <a:xfrm flipH="1">
            <a:off x="8198730" y="3372467"/>
            <a:ext cx="2138183" cy="2364955"/>
            <a:chOff x="223912" y="2384975"/>
            <a:chExt cx="1420081" cy="1839716"/>
          </a:xfrm>
        </p:grpSpPr>
        <p:sp>
          <p:nvSpPr>
            <p:cNvPr id="2310" name="Google Shape;2310;p70"/>
            <p:cNvSpPr/>
            <p:nvPr/>
          </p:nvSpPr>
          <p:spPr>
            <a:xfrm>
              <a:off x="848898" y="2646320"/>
              <a:ext cx="396757" cy="519528"/>
            </a:xfrm>
            <a:custGeom>
              <a:avLst/>
              <a:gdLst/>
              <a:ahLst/>
              <a:cxnLst/>
              <a:rect l="l" t="t" r="r" b="b"/>
              <a:pathLst>
                <a:path w="5775" h="7562" extrusionOk="0">
                  <a:moveTo>
                    <a:pt x="4953" y="1"/>
                  </a:moveTo>
                  <a:cubicBezTo>
                    <a:pt x="4734" y="1"/>
                    <a:pt x="4529" y="87"/>
                    <a:pt x="4362" y="242"/>
                  </a:cubicBezTo>
                  <a:cubicBezTo>
                    <a:pt x="4050" y="505"/>
                    <a:pt x="3800" y="830"/>
                    <a:pt x="3637" y="1204"/>
                  </a:cubicBezTo>
                  <a:cubicBezTo>
                    <a:pt x="3575" y="1417"/>
                    <a:pt x="3475" y="1604"/>
                    <a:pt x="3325" y="1767"/>
                  </a:cubicBezTo>
                  <a:cubicBezTo>
                    <a:pt x="2950" y="2079"/>
                    <a:pt x="2450" y="1879"/>
                    <a:pt x="2125" y="2292"/>
                  </a:cubicBezTo>
                  <a:cubicBezTo>
                    <a:pt x="1813" y="2704"/>
                    <a:pt x="2025" y="3391"/>
                    <a:pt x="1675" y="3804"/>
                  </a:cubicBezTo>
                  <a:cubicBezTo>
                    <a:pt x="1588" y="3891"/>
                    <a:pt x="1488" y="3979"/>
                    <a:pt x="1376" y="4029"/>
                  </a:cubicBezTo>
                  <a:cubicBezTo>
                    <a:pt x="313" y="4691"/>
                    <a:pt x="88" y="5403"/>
                    <a:pt x="26" y="6653"/>
                  </a:cubicBezTo>
                  <a:cubicBezTo>
                    <a:pt x="1" y="6853"/>
                    <a:pt x="38" y="7065"/>
                    <a:pt x="126" y="7253"/>
                  </a:cubicBezTo>
                  <a:cubicBezTo>
                    <a:pt x="246" y="7474"/>
                    <a:pt x="374" y="7561"/>
                    <a:pt x="500" y="7561"/>
                  </a:cubicBezTo>
                  <a:cubicBezTo>
                    <a:pt x="637" y="7561"/>
                    <a:pt x="771" y="7458"/>
                    <a:pt x="888" y="7315"/>
                  </a:cubicBezTo>
                  <a:cubicBezTo>
                    <a:pt x="1026" y="7140"/>
                    <a:pt x="1126" y="6928"/>
                    <a:pt x="1201" y="6715"/>
                  </a:cubicBezTo>
                  <a:cubicBezTo>
                    <a:pt x="1301" y="6353"/>
                    <a:pt x="1351" y="5978"/>
                    <a:pt x="1513" y="5653"/>
                  </a:cubicBezTo>
                  <a:cubicBezTo>
                    <a:pt x="1925" y="4828"/>
                    <a:pt x="2800" y="5353"/>
                    <a:pt x="3250" y="4641"/>
                  </a:cubicBezTo>
                  <a:cubicBezTo>
                    <a:pt x="3525" y="4204"/>
                    <a:pt x="3275" y="3554"/>
                    <a:pt x="3587" y="3129"/>
                  </a:cubicBezTo>
                  <a:cubicBezTo>
                    <a:pt x="3950" y="2667"/>
                    <a:pt x="4750" y="2554"/>
                    <a:pt x="5200" y="2117"/>
                  </a:cubicBezTo>
                  <a:cubicBezTo>
                    <a:pt x="5649" y="1692"/>
                    <a:pt x="5774" y="1267"/>
                    <a:pt x="5599" y="655"/>
                  </a:cubicBezTo>
                  <a:cubicBezTo>
                    <a:pt x="5524" y="367"/>
                    <a:pt x="5337" y="67"/>
                    <a:pt x="5037" y="5"/>
                  </a:cubicBezTo>
                  <a:cubicBezTo>
                    <a:pt x="5009" y="2"/>
                    <a:pt x="4981" y="1"/>
                    <a:pt x="4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0"/>
            <p:cNvSpPr/>
            <p:nvPr/>
          </p:nvSpPr>
          <p:spPr>
            <a:xfrm>
              <a:off x="869509" y="3054412"/>
              <a:ext cx="33596" cy="300573"/>
            </a:xfrm>
            <a:custGeom>
              <a:avLst/>
              <a:gdLst/>
              <a:ahLst/>
              <a:cxnLst/>
              <a:rect l="l" t="t" r="r" b="b"/>
              <a:pathLst>
                <a:path w="489" h="4375" extrusionOk="0">
                  <a:moveTo>
                    <a:pt x="238" y="1"/>
                  </a:moveTo>
                  <a:cubicBezTo>
                    <a:pt x="151" y="338"/>
                    <a:pt x="101" y="675"/>
                    <a:pt x="101" y="1013"/>
                  </a:cubicBezTo>
                  <a:cubicBezTo>
                    <a:pt x="113" y="1225"/>
                    <a:pt x="151" y="1425"/>
                    <a:pt x="188" y="1625"/>
                  </a:cubicBezTo>
                  <a:cubicBezTo>
                    <a:pt x="213" y="1713"/>
                    <a:pt x="226" y="1788"/>
                    <a:pt x="238" y="1863"/>
                  </a:cubicBezTo>
                  <a:cubicBezTo>
                    <a:pt x="388" y="2700"/>
                    <a:pt x="301" y="3550"/>
                    <a:pt x="1" y="4349"/>
                  </a:cubicBezTo>
                  <a:lnTo>
                    <a:pt x="101" y="4374"/>
                  </a:lnTo>
                  <a:cubicBezTo>
                    <a:pt x="401" y="3575"/>
                    <a:pt x="488" y="2700"/>
                    <a:pt x="338" y="1850"/>
                  </a:cubicBezTo>
                  <a:cubicBezTo>
                    <a:pt x="326" y="1763"/>
                    <a:pt x="313" y="1688"/>
                    <a:pt x="288" y="1600"/>
                  </a:cubicBezTo>
                  <a:cubicBezTo>
                    <a:pt x="251" y="1413"/>
                    <a:pt x="213" y="1213"/>
                    <a:pt x="201" y="1013"/>
                  </a:cubicBezTo>
                  <a:cubicBezTo>
                    <a:pt x="201" y="675"/>
                    <a:pt x="251" y="351"/>
                    <a:pt x="338" y="26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0"/>
            <p:cNvSpPr/>
            <p:nvPr/>
          </p:nvSpPr>
          <p:spPr>
            <a:xfrm>
              <a:off x="696104" y="2384975"/>
              <a:ext cx="440520" cy="547147"/>
            </a:xfrm>
            <a:custGeom>
              <a:avLst/>
              <a:gdLst/>
              <a:ahLst/>
              <a:cxnLst/>
              <a:rect l="l" t="t" r="r" b="b"/>
              <a:pathLst>
                <a:path w="6412" h="7964" extrusionOk="0">
                  <a:moveTo>
                    <a:pt x="5499" y="0"/>
                  </a:moveTo>
                  <a:cubicBezTo>
                    <a:pt x="5355" y="0"/>
                    <a:pt x="5212" y="16"/>
                    <a:pt x="5074" y="47"/>
                  </a:cubicBezTo>
                  <a:cubicBezTo>
                    <a:pt x="4662" y="110"/>
                    <a:pt x="4212" y="185"/>
                    <a:pt x="3924" y="485"/>
                  </a:cubicBezTo>
                  <a:cubicBezTo>
                    <a:pt x="3587" y="822"/>
                    <a:pt x="3525" y="1347"/>
                    <a:pt x="3200" y="1697"/>
                  </a:cubicBezTo>
                  <a:cubicBezTo>
                    <a:pt x="2725" y="2184"/>
                    <a:pt x="1925" y="2134"/>
                    <a:pt x="1313" y="2409"/>
                  </a:cubicBezTo>
                  <a:cubicBezTo>
                    <a:pt x="400" y="2822"/>
                    <a:pt x="0" y="4084"/>
                    <a:pt x="500" y="4946"/>
                  </a:cubicBezTo>
                  <a:cubicBezTo>
                    <a:pt x="938" y="5683"/>
                    <a:pt x="1650" y="5996"/>
                    <a:pt x="1600" y="6908"/>
                  </a:cubicBezTo>
                  <a:cubicBezTo>
                    <a:pt x="1588" y="7369"/>
                    <a:pt x="1442" y="7964"/>
                    <a:pt x="2039" y="7964"/>
                  </a:cubicBezTo>
                  <a:cubicBezTo>
                    <a:pt x="2074" y="7964"/>
                    <a:pt x="2110" y="7962"/>
                    <a:pt x="2150" y="7958"/>
                  </a:cubicBezTo>
                  <a:cubicBezTo>
                    <a:pt x="2200" y="7945"/>
                    <a:pt x="2237" y="7933"/>
                    <a:pt x="2287" y="7920"/>
                  </a:cubicBezTo>
                  <a:cubicBezTo>
                    <a:pt x="2550" y="7820"/>
                    <a:pt x="2762" y="7620"/>
                    <a:pt x="2875" y="7370"/>
                  </a:cubicBezTo>
                  <a:cubicBezTo>
                    <a:pt x="3112" y="6870"/>
                    <a:pt x="3100" y="6283"/>
                    <a:pt x="2837" y="5783"/>
                  </a:cubicBezTo>
                  <a:cubicBezTo>
                    <a:pt x="2525" y="5108"/>
                    <a:pt x="1588" y="4096"/>
                    <a:pt x="2462" y="3409"/>
                  </a:cubicBezTo>
                  <a:cubicBezTo>
                    <a:pt x="2975" y="2996"/>
                    <a:pt x="3812" y="3246"/>
                    <a:pt x="4324" y="2847"/>
                  </a:cubicBezTo>
                  <a:cubicBezTo>
                    <a:pt x="4799" y="2472"/>
                    <a:pt x="4837" y="1647"/>
                    <a:pt x="5399" y="1434"/>
                  </a:cubicBezTo>
                  <a:cubicBezTo>
                    <a:pt x="5574" y="1397"/>
                    <a:pt x="5736" y="1359"/>
                    <a:pt x="5911" y="1297"/>
                  </a:cubicBezTo>
                  <a:cubicBezTo>
                    <a:pt x="6299" y="1084"/>
                    <a:pt x="6411" y="172"/>
                    <a:pt x="5924" y="47"/>
                  </a:cubicBezTo>
                  <a:cubicBezTo>
                    <a:pt x="5786" y="16"/>
                    <a:pt x="5643" y="0"/>
                    <a:pt x="5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0"/>
            <p:cNvSpPr/>
            <p:nvPr/>
          </p:nvSpPr>
          <p:spPr>
            <a:xfrm>
              <a:off x="802593" y="2728144"/>
              <a:ext cx="78183" cy="612277"/>
            </a:xfrm>
            <a:custGeom>
              <a:avLst/>
              <a:gdLst/>
              <a:ahLst/>
              <a:cxnLst/>
              <a:rect l="l" t="t" r="r" b="b"/>
              <a:pathLst>
                <a:path w="1138" h="8912" extrusionOk="0">
                  <a:moveTo>
                    <a:pt x="163" y="1"/>
                  </a:moveTo>
                  <a:lnTo>
                    <a:pt x="75" y="51"/>
                  </a:lnTo>
                  <a:cubicBezTo>
                    <a:pt x="475" y="701"/>
                    <a:pt x="812" y="1301"/>
                    <a:pt x="762" y="1950"/>
                  </a:cubicBezTo>
                  <a:cubicBezTo>
                    <a:pt x="712" y="2275"/>
                    <a:pt x="625" y="2600"/>
                    <a:pt x="500" y="2888"/>
                  </a:cubicBezTo>
                  <a:cubicBezTo>
                    <a:pt x="437" y="3050"/>
                    <a:pt x="362" y="3225"/>
                    <a:pt x="312" y="3388"/>
                  </a:cubicBezTo>
                  <a:cubicBezTo>
                    <a:pt x="0" y="4450"/>
                    <a:pt x="238" y="5574"/>
                    <a:pt x="450" y="6562"/>
                  </a:cubicBezTo>
                  <a:cubicBezTo>
                    <a:pt x="475" y="6649"/>
                    <a:pt x="475" y="6737"/>
                    <a:pt x="475" y="6824"/>
                  </a:cubicBezTo>
                  <a:lnTo>
                    <a:pt x="475" y="6987"/>
                  </a:lnTo>
                  <a:cubicBezTo>
                    <a:pt x="475" y="7674"/>
                    <a:pt x="662" y="8336"/>
                    <a:pt x="1050" y="8911"/>
                  </a:cubicBezTo>
                  <a:lnTo>
                    <a:pt x="1137" y="8861"/>
                  </a:lnTo>
                  <a:cubicBezTo>
                    <a:pt x="937" y="8536"/>
                    <a:pt x="775" y="8174"/>
                    <a:pt x="662" y="7786"/>
                  </a:cubicBezTo>
                  <a:cubicBezTo>
                    <a:pt x="612" y="7524"/>
                    <a:pt x="587" y="7261"/>
                    <a:pt x="575" y="6987"/>
                  </a:cubicBezTo>
                  <a:lnTo>
                    <a:pt x="575" y="6837"/>
                  </a:lnTo>
                  <a:cubicBezTo>
                    <a:pt x="575" y="6737"/>
                    <a:pt x="575" y="6649"/>
                    <a:pt x="550" y="6549"/>
                  </a:cubicBezTo>
                  <a:cubicBezTo>
                    <a:pt x="337" y="5562"/>
                    <a:pt x="100" y="4450"/>
                    <a:pt x="412" y="3425"/>
                  </a:cubicBezTo>
                  <a:cubicBezTo>
                    <a:pt x="462" y="3263"/>
                    <a:pt x="525" y="3088"/>
                    <a:pt x="587" y="2938"/>
                  </a:cubicBezTo>
                  <a:cubicBezTo>
                    <a:pt x="725" y="2625"/>
                    <a:pt x="825" y="2300"/>
                    <a:pt x="862" y="1963"/>
                  </a:cubicBezTo>
                  <a:cubicBezTo>
                    <a:pt x="912" y="1276"/>
                    <a:pt x="575" y="676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0"/>
            <p:cNvSpPr/>
            <p:nvPr/>
          </p:nvSpPr>
          <p:spPr>
            <a:xfrm>
              <a:off x="353553" y="2799595"/>
              <a:ext cx="453368" cy="334375"/>
            </a:xfrm>
            <a:custGeom>
              <a:avLst/>
              <a:gdLst/>
              <a:ahLst/>
              <a:cxnLst/>
              <a:rect l="l" t="t" r="r" b="b"/>
              <a:pathLst>
                <a:path w="6599" h="4867" extrusionOk="0">
                  <a:moveTo>
                    <a:pt x="3601" y="1"/>
                  </a:moveTo>
                  <a:cubicBezTo>
                    <a:pt x="3532" y="1"/>
                    <a:pt x="3460" y="4"/>
                    <a:pt x="3387" y="11"/>
                  </a:cubicBezTo>
                  <a:cubicBezTo>
                    <a:pt x="3012" y="61"/>
                    <a:pt x="2662" y="186"/>
                    <a:pt x="2325" y="361"/>
                  </a:cubicBezTo>
                  <a:cubicBezTo>
                    <a:pt x="1862" y="548"/>
                    <a:pt x="1387" y="710"/>
                    <a:pt x="900" y="848"/>
                  </a:cubicBezTo>
                  <a:cubicBezTo>
                    <a:pt x="588" y="923"/>
                    <a:pt x="313" y="1148"/>
                    <a:pt x="163" y="1448"/>
                  </a:cubicBezTo>
                  <a:cubicBezTo>
                    <a:pt x="0" y="1848"/>
                    <a:pt x="213" y="2335"/>
                    <a:pt x="575" y="2585"/>
                  </a:cubicBezTo>
                  <a:cubicBezTo>
                    <a:pt x="842" y="2731"/>
                    <a:pt x="1138" y="2806"/>
                    <a:pt x="1440" y="2806"/>
                  </a:cubicBezTo>
                  <a:cubicBezTo>
                    <a:pt x="1576" y="2806"/>
                    <a:pt x="1714" y="2791"/>
                    <a:pt x="1850" y="2760"/>
                  </a:cubicBezTo>
                  <a:cubicBezTo>
                    <a:pt x="2137" y="2697"/>
                    <a:pt x="2412" y="2597"/>
                    <a:pt x="2662" y="2447"/>
                  </a:cubicBezTo>
                  <a:cubicBezTo>
                    <a:pt x="2929" y="2288"/>
                    <a:pt x="3322" y="1828"/>
                    <a:pt x="3680" y="1828"/>
                  </a:cubicBezTo>
                  <a:cubicBezTo>
                    <a:pt x="3742" y="1828"/>
                    <a:pt x="3803" y="1841"/>
                    <a:pt x="3862" y="1873"/>
                  </a:cubicBezTo>
                  <a:cubicBezTo>
                    <a:pt x="4324" y="2123"/>
                    <a:pt x="3974" y="2735"/>
                    <a:pt x="4074" y="3110"/>
                  </a:cubicBezTo>
                  <a:cubicBezTo>
                    <a:pt x="4199" y="3535"/>
                    <a:pt x="4862" y="3485"/>
                    <a:pt x="5174" y="3797"/>
                  </a:cubicBezTo>
                  <a:cubicBezTo>
                    <a:pt x="5400" y="4023"/>
                    <a:pt x="5525" y="4867"/>
                    <a:pt x="5882" y="4867"/>
                  </a:cubicBezTo>
                  <a:cubicBezTo>
                    <a:pt x="5959" y="4867"/>
                    <a:pt x="6047" y="4827"/>
                    <a:pt x="6149" y="4734"/>
                  </a:cubicBezTo>
                  <a:cubicBezTo>
                    <a:pt x="6599" y="4309"/>
                    <a:pt x="6224" y="3222"/>
                    <a:pt x="5949" y="2835"/>
                  </a:cubicBezTo>
                  <a:cubicBezTo>
                    <a:pt x="5849" y="2710"/>
                    <a:pt x="5761" y="2585"/>
                    <a:pt x="5674" y="2447"/>
                  </a:cubicBezTo>
                  <a:cubicBezTo>
                    <a:pt x="5474" y="2060"/>
                    <a:pt x="5574" y="1598"/>
                    <a:pt x="5361" y="1210"/>
                  </a:cubicBezTo>
                  <a:cubicBezTo>
                    <a:pt x="4969" y="472"/>
                    <a:pt x="4429" y="1"/>
                    <a:pt x="3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0"/>
            <p:cNvSpPr/>
            <p:nvPr/>
          </p:nvSpPr>
          <p:spPr>
            <a:xfrm>
              <a:off x="690127" y="2953969"/>
              <a:ext cx="170039" cy="377864"/>
            </a:xfrm>
            <a:custGeom>
              <a:avLst/>
              <a:gdLst/>
              <a:ahLst/>
              <a:cxnLst/>
              <a:rect l="l" t="t" r="r" b="b"/>
              <a:pathLst>
                <a:path w="2475" h="5500" extrusionOk="0">
                  <a:moveTo>
                    <a:pt x="87" y="1"/>
                  </a:moveTo>
                  <a:lnTo>
                    <a:pt x="0" y="26"/>
                  </a:lnTo>
                  <a:cubicBezTo>
                    <a:pt x="87" y="350"/>
                    <a:pt x="237" y="650"/>
                    <a:pt x="450" y="913"/>
                  </a:cubicBezTo>
                  <a:cubicBezTo>
                    <a:pt x="512" y="975"/>
                    <a:pt x="562" y="1038"/>
                    <a:pt x="625" y="1113"/>
                  </a:cubicBezTo>
                  <a:cubicBezTo>
                    <a:pt x="712" y="1200"/>
                    <a:pt x="800" y="1300"/>
                    <a:pt x="875" y="1413"/>
                  </a:cubicBezTo>
                  <a:cubicBezTo>
                    <a:pt x="1125" y="1763"/>
                    <a:pt x="1212" y="2200"/>
                    <a:pt x="1300" y="2625"/>
                  </a:cubicBezTo>
                  <a:cubicBezTo>
                    <a:pt x="1312" y="2687"/>
                    <a:pt x="1325" y="2750"/>
                    <a:pt x="1337" y="2812"/>
                  </a:cubicBezTo>
                  <a:cubicBezTo>
                    <a:pt x="1425" y="3350"/>
                    <a:pt x="1612" y="3862"/>
                    <a:pt x="1862" y="4349"/>
                  </a:cubicBezTo>
                  <a:cubicBezTo>
                    <a:pt x="1912" y="4437"/>
                    <a:pt x="1962" y="4512"/>
                    <a:pt x="1999" y="4587"/>
                  </a:cubicBezTo>
                  <a:cubicBezTo>
                    <a:pt x="2174" y="4874"/>
                    <a:pt x="2362" y="5174"/>
                    <a:pt x="2374" y="5499"/>
                  </a:cubicBezTo>
                  <a:lnTo>
                    <a:pt x="2474" y="5499"/>
                  </a:lnTo>
                  <a:cubicBezTo>
                    <a:pt x="2449" y="5149"/>
                    <a:pt x="2274" y="4837"/>
                    <a:pt x="2087" y="4537"/>
                  </a:cubicBezTo>
                  <a:cubicBezTo>
                    <a:pt x="2037" y="4462"/>
                    <a:pt x="1987" y="4387"/>
                    <a:pt x="1949" y="4299"/>
                  </a:cubicBezTo>
                  <a:cubicBezTo>
                    <a:pt x="1700" y="3825"/>
                    <a:pt x="1525" y="3325"/>
                    <a:pt x="1437" y="2800"/>
                  </a:cubicBezTo>
                  <a:cubicBezTo>
                    <a:pt x="1425" y="2737"/>
                    <a:pt x="1412" y="2675"/>
                    <a:pt x="1400" y="2612"/>
                  </a:cubicBezTo>
                  <a:cubicBezTo>
                    <a:pt x="1312" y="2175"/>
                    <a:pt x="1225" y="1725"/>
                    <a:pt x="962" y="1350"/>
                  </a:cubicBezTo>
                  <a:cubicBezTo>
                    <a:pt x="887" y="1238"/>
                    <a:pt x="800" y="1138"/>
                    <a:pt x="700" y="1038"/>
                  </a:cubicBezTo>
                  <a:cubicBezTo>
                    <a:pt x="637" y="975"/>
                    <a:pt x="587" y="913"/>
                    <a:pt x="525" y="850"/>
                  </a:cubicBezTo>
                  <a:cubicBezTo>
                    <a:pt x="325" y="588"/>
                    <a:pt x="175" y="30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0"/>
            <p:cNvSpPr/>
            <p:nvPr/>
          </p:nvSpPr>
          <p:spPr>
            <a:xfrm>
              <a:off x="759654" y="3247604"/>
              <a:ext cx="235306" cy="358902"/>
            </a:xfrm>
            <a:custGeom>
              <a:avLst/>
              <a:gdLst/>
              <a:ahLst/>
              <a:cxnLst/>
              <a:rect l="l" t="t" r="r" b="b"/>
              <a:pathLst>
                <a:path w="3425" h="5224" extrusionOk="0">
                  <a:moveTo>
                    <a:pt x="0" y="0"/>
                  </a:moveTo>
                  <a:lnTo>
                    <a:pt x="325" y="5224"/>
                  </a:lnTo>
                  <a:lnTo>
                    <a:pt x="3099" y="5224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FF4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0"/>
            <p:cNvSpPr/>
            <p:nvPr/>
          </p:nvSpPr>
          <p:spPr>
            <a:xfrm>
              <a:off x="1042090" y="3054412"/>
              <a:ext cx="361513" cy="684346"/>
            </a:xfrm>
            <a:custGeom>
              <a:avLst/>
              <a:gdLst/>
              <a:ahLst/>
              <a:cxnLst/>
              <a:rect l="l" t="t" r="r" b="b"/>
              <a:pathLst>
                <a:path w="5262" h="9961" extrusionOk="0">
                  <a:moveTo>
                    <a:pt x="4212" y="1"/>
                  </a:moveTo>
                  <a:lnTo>
                    <a:pt x="1" y="263"/>
                  </a:lnTo>
                  <a:lnTo>
                    <a:pt x="188" y="9960"/>
                  </a:lnTo>
                  <a:lnTo>
                    <a:pt x="4424" y="9686"/>
                  </a:lnTo>
                  <a:lnTo>
                    <a:pt x="5262" y="9636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0"/>
            <p:cNvSpPr/>
            <p:nvPr/>
          </p:nvSpPr>
          <p:spPr>
            <a:xfrm>
              <a:off x="901318" y="3056130"/>
              <a:ext cx="444780" cy="689498"/>
            </a:xfrm>
            <a:custGeom>
              <a:avLst/>
              <a:gdLst/>
              <a:ahLst/>
              <a:cxnLst/>
              <a:rect l="l" t="t" r="r" b="b"/>
              <a:pathLst>
                <a:path w="6474" h="10036" extrusionOk="0">
                  <a:moveTo>
                    <a:pt x="5836" y="1"/>
                  </a:moveTo>
                  <a:lnTo>
                    <a:pt x="0" y="363"/>
                  </a:lnTo>
                  <a:lnTo>
                    <a:pt x="450" y="10035"/>
                  </a:lnTo>
                  <a:lnTo>
                    <a:pt x="6473" y="9661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0"/>
            <p:cNvSpPr/>
            <p:nvPr/>
          </p:nvSpPr>
          <p:spPr>
            <a:xfrm>
              <a:off x="796547" y="3147985"/>
              <a:ext cx="226718" cy="111710"/>
            </a:xfrm>
            <a:custGeom>
              <a:avLst/>
              <a:gdLst/>
              <a:ahLst/>
              <a:cxnLst/>
              <a:rect l="l" t="t" r="r" b="b"/>
              <a:pathLst>
                <a:path w="3300" h="1626" extrusionOk="0">
                  <a:moveTo>
                    <a:pt x="716" y="91"/>
                  </a:moveTo>
                  <a:cubicBezTo>
                    <a:pt x="748" y="91"/>
                    <a:pt x="780" y="94"/>
                    <a:pt x="813" y="101"/>
                  </a:cubicBezTo>
                  <a:cubicBezTo>
                    <a:pt x="1050" y="163"/>
                    <a:pt x="1250" y="338"/>
                    <a:pt x="1350" y="563"/>
                  </a:cubicBezTo>
                  <a:cubicBezTo>
                    <a:pt x="1463" y="801"/>
                    <a:pt x="1513" y="1050"/>
                    <a:pt x="1538" y="1313"/>
                  </a:cubicBezTo>
                  <a:lnTo>
                    <a:pt x="1538" y="1363"/>
                  </a:lnTo>
                  <a:lnTo>
                    <a:pt x="1500" y="1350"/>
                  </a:lnTo>
                  <a:lnTo>
                    <a:pt x="1425" y="1325"/>
                  </a:lnTo>
                  <a:cubicBezTo>
                    <a:pt x="975" y="1213"/>
                    <a:pt x="126" y="988"/>
                    <a:pt x="251" y="426"/>
                  </a:cubicBezTo>
                  <a:cubicBezTo>
                    <a:pt x="316" y="230"/>
                    <a:pt x="504" y="91"/>
                    <a:pt x="716" y="91"/>
                  </a:cubicBezTo>
                  <a:close/>
                  <a:moveTo>
                    <a:pt x="2587" y="251"/>
                  </a:moveTo>
                  <a:cubicBezTo>
                    <a:pt x="2687" y="251"/>
                    <a:pt x="2787" y="267"/>
                    <a:pt x="2887" y="301"/>
                  </a:cubicBezTo>
                  <a:cubicBezTo>
                    <a:pt x="2950" y="326"/>
                    <a:pt x="3000" y="351"/>
                    <a:pt x="3050" y="388"/>
                  </a:cubicBezTo>
                  <a:cubicBezTo>
                    <a:pt x="3137" y="476"/>
                    <a:pt x="3175" y="601"/>
                    <a:pt x="3137" y="713"/>
                  </a:cubicBezTo>
                  <a:cubicBezTo>
                    <a:pt x="3100" y="838"/>
                    <a:pt x="3037" y="938"/>
                    <a:pt x="2937" y="1026"/>
                  </a:cubicBezTo>
                  <a:cubicBezTo>
                    <a:pt x="2668" y="1275"/>
                    <a:pt x="2311" y="1414"/>
                    <a:pt x="1945" y="1414"/>
                  </a:cubicBezTo>
                  <a:cubicBezTo>
                    <a:pt x="1834" y="1414"/>
                    <a:pt x="1723" y="1401"/>
                    <a:pt x="1613" y="1375"/>
                  </a:cubicBezTo>
                  <a:lnTo>
                    <a:pt x="1625" y="1313"/>
                  </a:lnTo>
                  <a:cubicBezTo>
                    <a:pt x="1663" y="1088"/>
                    <a:pt x="1750" y="851"/>
                    <a:pt x="1875" y="651"/>
                  </a:cubicBezTo>
                  <a:cubicBezTo>
                    <a:pt x="2000" y="451"/>
                    <a:pt x="2200" y="313"/>
                    <a:pt x="2437" y="263"/>
                  </a:cubicBezTo>
                  <a:cubicBezTo>
                    <a:pt x="2487" y="255"/>
                    <a:pt x="2537" y="251"/>
                    <a:pt x="2587" y="251"/>
                  </a:cubicBezTo>
                  <a:close/>
                  <a:moveTo>
                    <a:pt x="704" y="1"/>
                  </a:moveTo>
                  <a:cubicBezTo>
                    <a:pt x="451" y="1"/>
                    <a:pt x="226" y="165"/>
                    <a:pt x="151" y="413"/>
                  </a:cubicBezTo>
                  <a:cubicBezTo>
                    <a:pt x="1" y="1063"/>
                    <a:pt x="913" y="1300"/>
                    <a:pt x="1400" y="1425"/>
                  </a:cubicBezTo>
                  <a:lnTo>
                    <a:pt x="1475" y="1450"/>
                  </a:lnTo>
                  <a:lnTo>
                    <a:pt x="1550" y="1463"/>
                  </a:lnTo>
                  <a:lnTo>
                    <a:pt x="1563" y="1625"/>
                  </a:lnTo>
                  <a:lnTo>
                    <a:pt x="1613" y="1475"/>
                  </a:lnTo>
                  <a:cubicBezTo>
                    <a:pt x="1727" y="1501"/>
                    <a:pt x="1843" y="1514"/>
                    <a:pt x="1958" y="1514"/>
                  </a:cubicBezTo>
                  <a:cubicBezTo>
                    <a:pt x="2346" y="1514"/>
                    <a:pt x="2726" y="1370"/>
                    <a:pt x="3025" y="1100"/>
                  </a:cubicBezTo>
                  <a:cubicBezTo>
                    <a:pt x="3137" y="1001"/>
                    <a:pt x="3212" y="876"/>
                    <a:pt x="3250" y="738"/>
                  </a:cubicBezTo>
                  <a:cubicBezTo>
                    <a:pt x="3300" y="576"/>
                    <a:pt x="3250" y="413"/>
                    <a:pt x="3137" y="313"/>
                  </a:cubicBezTo>
                  <a:cubicBezTo>
                    <a:pt x="3075" y="263"/>
                    <a:pt x="3000" y="226"/>
                    <a:pt x="2937" y="213"/>
                  </a:cubicBezTo>
                  <a:cubicBezTo>
                    <a:pt x="2826" y="171"/>
                    <a:pt x="2709" y="151"/>
                    <a:pt x="2591" y="151"/>
                  </a:cubicBezTo>
                  <a:cubicBezTo>
                    <a:pt x="2536" y="151"/>
                    <a:pt x="2480" y="155"/>
                    <a:pt x="2425" y="163"/>
                  </a:cubicBezTo>
                  <a:cubicBezTo>
                    <a:pt x="2175" y="213"/>
                    <a:pt x="1950" y="376"/>
                    <a:pt x="1800" y="588"/>
                  </a:cubicBezTo>
                  <a:cubicBezTo>
                    <a:pt x="1713" y="726"/>
                    <a:pt x="1650" y="876"/>
                    <a:pt x="1600" y="1038"/>
                  </a:cubicBezTo>
                  <a:cubicBezTo>
                    <a:pt x="1575" y="863"/>
                    <a:pt x="1525" y="688"/>
                    <a:pt x="1450" y="526"/>
                  </a:cubicBezTo>
                  <a:cubicBezTo>
                    <a:pt x="1338" y="263"/>
                    <a:pt x="1100" y="76"/>
                    <a:pt x="825" y="13"/>
                  </a:cubicBezTo>
                  <a:cubicBezTo>
                    <a:pt x="784" y="5"/>
                    <a:pt x="74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0"/>
            <p:cNvSpPr/>
            <p:nvPr/>
          </p:nvSpPr>
          <p:spPr>
            <a:xfrm>
              <a:off x="719257" y="3218405"/>
              <a:ext cx="462849" cy="537528"/>
            </a:xfrm>
            <a:custGeom>
              <a:avLst/>
              <a:gdLst/>
              <a:ahLst/>
              <a:cxnLst/>
              <a:rect l="l" t="t" r="r" b="b"/>
              <a:pathLst>
                <a:path w="6737" h="7824" extrusionOk="0">
                  <a:moveTo>
                    <a:pt x="6137" y="1"/>
                  </a:moveTo>
                  <a:lnTo>
                    <a:pt x="1" y="388"/>
                  </a:lnTo>
                  <a:lnTo>
                    <a:pt x="463" y="7823"/>
                  </a:lnTo>
                  <a:lnTo>
                    <a:pt x="6737" y="7436"/>
                  </a:lnTo>
                  <a:lnTo>
                    <a:pt x="6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0"/>
            <p:cNvSpPr/>
            <p:nvPr/>
          </p:nvSpPr>
          <p:spPr>
            <a:xfrm>
              <a:off x="675493" y="3220947"/>
              <a:ext cx="462849" cy="538421"/>
            </a:xfrm>
            <a:custGeom>
              <a:avLst/>
              <a:gdLst/>
              <a:ahLst/>
              <a:cxnLst/>
              <a:rect l="l" t="t" r="r" b="b"/>
              <a:pathLst>
                <a:path w="6737" h="7837" extrusionOk="0">
                  <a:moveTo>
                    <a:pt x="6274" y="1"/>
                  </a:moveTo>
                  <a:lnTo>
                    <a:pt x="1" y="401"/>
                  </a:lnTo>
                  <a:lnTo>
                    <a:pt x="463" y="7836"/>
                  </a:lnTo>
                  <a:lnTo>
                    <a:pt x="6736" y="7449"/>
                  </a:lnTo>
                  <a:lnTo>
                    <a:pt x="6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0"/>
            <p:cNvSpPr/>
            <p:nvPr/>
          </p:nvSpPr>
          <p:spPr>
            <a:xfrm>
              <a:off x="1316007" y="3277627"/>
              <a:ext cx="100512" cy="445673"/>
            </a:xfrm>
            <a:custGeom>
              <a:avLst/>
              <a:gdLst/>
              <a:ahLst/>
              <a:cxnLst/>
              <a:rect l="l" t="t" r="r" b="b"/>
              <a:pathLst>
                <a:path w="1463" h="6487" extrusionOk="0">
                  <a:moveTo>
                    <a:pt x="1375" y="1"/>
                  </a:moveTo>
                  <a:lnTo>
                    <a:pt x="0" y="6462"/>
                  </a:lnTo>
                  <a:lnTo>
                    <a:pt x="100" y="6487"/>
                  </a:lnTo>
                  <a:lnTo>
                    <a:pt x="1462" y="13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0"/>
            <p:cNvSpPr/>
            <p:nvPr/>
          </p:nvSpPr>
          <p:spPr>
            <a:xfrm>
              <a:off x="223912" y="3074130"/>
              <a:ext cx="1420081" cy="704132"/>
            </a:xfrm>
            <a:custGeom>
              <a:avLst/>
              <a:gdLst/>
              <a:ahLst/>
              <a:cxnLst/>
              <a:rect l="l" t="t" r="r" b="b"/>
              <a:pathLst>
                <a:path w="20670" h="10249" extrusionOk="0">
                  <a:moveTo>
                    <a:pt x="2661" y="0"/>
                  </a:moveTo>
                  <a:cubicBezTo>
                    <a:pt x="2645" y="0"/>
                    <a:pt x="2628" y="1"/>
                    <a:pt x="2612" y="1"/>
                  </a:cubicBezTo>
                  <a:lnTo>
                    <a:pt x="2600" y="1"/>
                  </a:lnTo>
                  <a:lnTo>
                    <a:pt x="0" y="14"/>
                  </a:lnTo>
                  <a:lnTo>
                    <a:pt x="0" y="164"/>
                  </a:lnTo>
                  <a:lnTo>
                    <a:pt x="2600" y="151"/>
                  </a:lnTo>
                  <a:lnTo>
                    <a:pt x="2625" y="151"/>
                  </a:lnTo>
                  <a:cubicBezTo>
                    <a:pt x="2641" y="151"/>
                    <a:pt x="2657" y="150"/>
                    <a:pt x="2674" y="150"/>
                  </a:cubicBezTo>
                  <a:cubicBezTo>
                    <a:pt x="3515" y="150"/>
                    <a:pt x="4226" y="780"/>
                    <a:pt x="4324" y="1626"/>
                  </a:cubicBezTo>
                  <a:lnTo>
                    <a:pt x="4499" y="3125"/>
                  </a:lnTo>
                  <a:lnTo>
                    <a:pt x="19795" y="3025"/>
                  </a:lnTo>
                  <a:cubicBezTo>
                    <a:pt x="20020" y="3025"/>
                    <a:pt x="20245" y="3138"/>
                    <a:pt x="20382" y="3325"/>
                  </a:cubicBezTo>
                  <a:cubicBezTo>
                    <a:pt x="20507" y="3525"/>
                    <a:pt x="20532" y="3775"/>
                    <a:pt x="20445" y="4000"/>
                  </a:cubicBezTo>
                  <a:lnTo>
                    <a:pt x="18620" y="8674"/>
                  </a:lnTo>
                  <a:cubicBezTo>
                    <a:pt x="18495" y="8999"/>
                    <a:pt x="18183" y="9224"/>
                    <a:pt x="17821" y="9236"/>
                  </a:cubicBezTo>
                  <a:lnTo>
                    <a:pt x="5461" y="10086"/>
                  </a:lnTo>
                  <a:lnTo>
                    <a:pt x="4687" y="3488"/>
                  </a:lnTo>
                  <a:lnTo>
                    <a:pt x="4537" y="3500"/>
                  </a:lnTo>
                  <a:lnTo>
                    <a:pt x="5311" y="10248"/>
                  </a:lnTo>
                  <a:lnTo>
                    <a:pt x="17796" y="9386"/>
                  </a:lnTo>
                  <a:cubicBezTo>
                    <a:pt x="18220" y="9374"/>
                    <a:pt x="18583" y="9124"/>
                    <a:pt x="18733" y="8724"/>
                  </a:cubicBezTo>
                  <a:lnTo>
                    <a:pt x="20557" y="4062"/>
                  </a:lnTo>
                  <a:cubicBezTo>
                    <a:pt x="20670" y="3788"/>
                    <a:pt x="20645" y="3475"/>
                    <a:pt x="20482" y="3238"/>
                  </a:cubicBezTo>
                  <a:cubicBezTo>
                    <a:pt x="20320" y="3013"/>
                    <a:pt x="20045" y="2875"/>
                    <a:pt x="19770" y="2875"/>
                  </a:cubicBezTo>
                  <a:lnTo>
                    <a:pt x="4612" y="2963"/>
                  </a:lnTo>
                  <a:lnTo>
                    <a:pt x="4462" y="1601"/>
                  </a:lnTo>
                  <a:cubicBezTo>
                    <a:pt x="4351" y="692"/>
                    <a:pt x="3577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0"/>
            <p:cNvSpPr/>
            <p:nvPr/>
          </p:nvSpPr>
          <p:spPr>
            <a:xfrm>
              <a:off x="593050" y="3786781"/>
              <a:ext cx="806293" cy="330596"/>
            </a:xfrm>
            <a:custGeom>
              <a:avLst/>
              <a:gdLst/>
              <a:ahLst/>
              <a:cxnLst/>
              <a:rect l="l" t="t" r="r" b="b"/>
              <a:pathLst>
                <a:path w="11736" h="4812" extrusionOk="0">
                  <a:moveTo>
                    <a:pt x="151" y="0"/>
                  </a:moveTo>
                  <a:lnTo>
                    <a:pt x="1" y="25"/>
                  </a:lnTo>
                  <a:lnTo>
                    <a:pt x="576" y="3774"/>
                  </a:lnTo>
                  <a:cubicBezTo>
                    <a:pt x="662" y="4354"/>
                    <a:pt x="1162" y="4799"/>
                    <a:pt x="1751" y="4799"/>
                  </a:cubicBezTo>
                  <a:cubicBezTo>
                    <a:pt x="1759" y="4799"/>
                    <a:pt x="1767" y="4799"/>
                    <a:pt x="1775" y="4799"/>
                  </a:cubicBezTo>
                  <a:lnTo>
                    <a:pt x="1825" y="4811"/>
                  </a:lnTo>
                  <a:cubicBezTo>
                    <a:pt x="3535" y="4756"/>
                    <a:pt x="7052" y="4746"/>
                    <a:pt x="9402" y="4746"/>
                  </a:cubicBezTo>
                  <a:cubicBezTo>
                    <a:pt x="10745" y="4746"/>
                    <a:pt x="11708" y="4749"/>
                    <a:pt x="11735" y="4749"/>
                  </a:cubicBezTo>
                  <a:lnTo>
                    <a:pt x="11735" y="4599"/>
                  </a:lnTo>
                  <a:cubicBezTo>
                    <a:pt x="11703" y="4594"/>
                    <a:pt x="10353" y="4586"/>
                    <a:pt x="8612" y="4586"/>
                  </a:cubicBezTo>
                  <a:cubicBezTo>
                    <a:pt x="6320" y="4586"/>
                    <a:pt x="3352" y="4599"/>
                    <a:pt x="1825" y="4649"/>
                  </a:cubicBezTo>
                  <a:cubicBezTo>
                    <a:pt x="1809" y="4650"/>
                    <a:pt x="1792" y="4650"/>
                    <a:pt x="1775" y="4650"/>
                  </a:cubicBezTo>
                  <a:cubicBezTo>
                    <a:pt x="1247" y="4650"/>
                    <a:pt x="798" y="4270"/>
                    <a:pt x="726" y="3749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0"/>
            <p:cNvSpPr/>
            <p:nvPr/>
          </p:nvSpPr>
          <p:spPr>
            <a:xfrm>
              <a:off x="732997" y="4044347"/>
              <a:ext cx="179520" cy="180344"/>
            </a:xfrm>
            <a:custGeom>
              <a:avLst/>
              <a:gdLst/>
              <a:ahLst/>
              <a:cxnLst/>
              <a:rect l="l" t="t" r="r" b="b"/>
              <a:pathLst>
                <a:path w="2613" h="2625" extrusionOk="0">
                  <a:moveTo>
                    <a:pt x="1251" y="0"/>
                  </a:moveTo>
                  <a:cubicBezTo>
                    <a:pt x="551" y="25"/>
                    <a:pt x="1" y="625"/>
                    <a:pt x="63" y="1325"/>
                  </a:cubicBezTo>
                  <a:cubicBezTo>
                    <a:pt x="76" y="2037"/>
                    <a:pt x="651" y="2612"/>
                    <a:pt x="1375" y="2625"/>
                  </a:cubicBezTo>
                  <a:cubicBezTo>
                    <a:pt x="2075" y="2600"/>
                    <a:pt x="2613" y="2000"/>
                    <a:pt x="2550" y="1300"/>
                  </a:cubicBezTo>
                  <a:cubicBezTo>
                    <a:pt x="2538" y="588"/>
                    <a:pt x="1963" y="13"/>
                    <a:pt x="1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0"/>
            <p:cNvSpPr/>
            <p:nvPr/>
          </p:nvSpPr>
          <p:spPr>
            <a:xfrm>
              <a:off x="799158" y="4110439"/>
              <a:ext cx="47267" cy="48160"/>
            </a:xfrm>
            <a:custGeom>
              <a:avLst/>
              <a:gdLst/>
              <a:ahLst/>
              <a:cxnLst/>
              <a:rect l="l" t="t" r="r" b="b"/>
              <a:pathLst>
                <a:path w="688" h="701" extrusionOk="0">
                  <a:moveTo>
                    <a:pt x="325" y="1"/>
                  </a:moveTo>
                  <a:cubicBezTo>
                    <a:pt x="138" y="13"/>
                    <a:pt x="0" y="175"/>
                    <a:pt x="13" y="350"/>
                  </a:cubicBezTo>
                  <a:cubicBezTo>
                    <a:pt x="25" y="550"/>
                    <a:pt x="175" y="700"/>
                    <a:pt x="362" y="700"/>
                  </a:cubicBezTo>
                  <a:cubicBezTo>
                    <a:pt x="550" y="688"/>
                    <a:pt x="687" y="538"/>
                    <a:pt x="675" y="350"/>
                  </a:cubicBezTo>
                  <a:cubicBezTo>
                    <a:pt x="675" y="163"/>
                    <a:pt x="525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0"/>
            <p:cNvSpPr/>
            <p:nvPr/>
          </p:nvSpPr>
          <p:spPr>
            <a:xfrm>
              <a:off x="1133121" y="4039194"/>
              <a:ext cx="178626" cy="181237"/>
            </a:xfrm>
            <a:custGeom>
              <a:avLst/>
              <a:gdLst/>
              <a:ahLst/>
              <a:cxnLst/>
              <a:rect l="l" t="t" r="r" b="b"/>
              <a:pathLst>
                <a:path w="2600" h="2638" extrusionOk="0">
                  <a:moveTo>
                    <a:pt x="1237" y="0"/>
                  </a:moveTo>
                  <a:cubicBezTo>
                    <a:pt x="538" y="25"/>
                    <a:pt x="0" y="638"/>
                    <a:pt x="50" y="1337"/>
                  </a:cubicBezTo>
                  <a:cubicBezTo>
                    <a:pt x="75" y="2050"/>
                    <a:pt x="650" y="2625"/>
                    <a:pt x="1362" y="2637"/>
                  </a:cubicBezTo>
                  <a:cubicBezTo>
                    <a:pt x="2062" y="2612"/>
                    <a:pt x="2600" y="2000"/>
                    <a:pt x="2550" y="1300"/>
                  </a:cubicBezTo>
                  <a:cubicBezTo>
                    <a:pt x="2525" y="588"/>
                    <a:pt x="1950" y="13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0"/>
            <p:cNvSpPr/>
            <p:nvPr/>
          </p:nvSpPr>
          <p:spPr>
            <a:xfrm>
              <a:off x="1198388" y="4106179"/>
              <a:ext cx="48092" cy="48092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37" y="0"/>
                  </a:moveTo>
                  <a:cubicBezTo>
                    <a:pt x="150" y="0"/>
                    <a:pt x="0" y="162"/>
                    <a:pt x="25" y="350"/>
                  </a:cubicBezTo>
                  <a:cubicBezTo>
                    <a:pt x="25" y="537"/>
                    <a:pt x="175" y="687"/>
                    <a:pt x="362" y="700"/>
                  </a:cubicBezTo>
                  <a:cubicBezTo>
                    <a:pt x="550" y="687"/>
                    <a:pt x="700" y="525"/>
                    <a:pt x="675" y="350"/>
                  </a:cubicBezTo>
                  <a:cubicBezTo>
                    <a:pt x="675" y="150"/>
                    <a:pt x="52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0"/>
            <p:cNvSpPr/>
            <p:nvPr/>
          </p:nvSpPr>
          <p:spPr>
            <a:xfrm>
              <a:off x="1112510" y="3279344"/>
              <a:ext cx="50702" cy="457696"/>
            </a:xfrm>
            <a:custGeom>
              <a:avLst/>
              <a:gdLst/>
              <a:ahLst/>
              <a:cxnLst/>
              <a:rect l="l" t="t" r="r" b="b"/>
              <a:pathLst>
                <a:path w="738" h="6662" extrusionOk="0">
                  <a:moveTo>
                    <a:pt x="638" y="1"/>
                  </a:moveTo>
                  <a:lnTo>
                    <a:pt x="0" y="6649"/>
                  </a:lnTo>
                  <a:lnTo>
                    <a:pt x="100" y="6661"/>
                  </a:lnTo>
                  <a:lnTo>
                    <a:pt x="738" y="1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0"/>
            <p:cNvSpPr/>
            <p:nvPr/>
          </p:nvSpPr>
          <p:spPr>
            <a:xfrm>
              <a:off x="913341" y="3281062"/>
              <a:ext cx="6939" cy="468826"/>
            </a:xfrm>
            <a:custGeom>
              <a:avLst/>
              <a:gdLst/>
              <a:ahLst/>
              <a:cxnLst/>
              <a:rect l="l" t="t" r="r" b="b"/>
              <a:pathLst>
                <a:path w="101" h="6824" extrusionOk="0">
                  <a:moveTo>
                    <a:pt x="0" y="1"/>
                  </a:moveTo>
                  <a:lnTo>
                    <a:pt x="0" y="6824"/>
                  </a:lnTo>
                  <a:lnTo>
                    <a:pt x="100" y="682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0"/>
            <p:cNvSpPr/>
            <p:nvPr/>
          </p:nvSpPr>
          <p:spPr>
            <a:xfrm>
              <a:off x="672951" y="3283673"/>
              <a:ext cx="40397" cy="478238"/>
            </a:xfrm>
            <a:custGeom>
              <a:avLst/>
              <a:gdLst/>
              <a:ahLst/>
              <a:cxnLst/>
              <a:rect l="l" t="t" r="r" b="b"/>
              <a:pathLst>
                <a:path w="588" h="6961" extrusionOk="0">
                  <a:moveTo>
                    <a:pt x="0" y="0"/>
                  </a:moveTo>
                  <a:lnTo>
                    <a:pt x="487" y="6961"/>
                  </a:lnTo>
                  <a:lnTo>
                    <a:pt x="587" y="6948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0"/>
            <p:cNvSpPr/>
            <p:nvPr/>
          </p:nvSpPr>
          <p:spPr>
            <a:xfrm>
              <a:off x="575875" y="3615918"/>
              <a:ext cx="953110" cy="12092"/>
            </a:xfrm>
            <a:custGeom>
              <a:avLst/>
              <a:gdLst/>
              <a:ahLst/>
              <a:cxnLst/>
              <a:rect l="l" t="t" r="r" b="b"/>
              <a:pathLst>
                <a:path w="13873" h="176" extrusionOk="0">
                  <a:moveTo>
                    <a:pt x="13860" y="0"/>
                  </a:moveTo>
                  <a:lnTo>
                    <a:pt x="1" y="75"/>
                  </a:lnTo>
                  <a:lnTo>
                    <a:pt x="1" y="175"/>
                  </a:lnTo>
                  <a:lnTo>
                    <a:pt x="13872" y="100"/>
                  </a:lnTo>
                  <a:lnTo>
                    <a:pt x="13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0"/>
            <p:cNvSpPr/>
            <p:nvPr/>
          </p:nvSpPr>
          <p:spPr>
            <a:xfrm>
              <a:off x="554439" y="3444230"/>
              <a:ext cx="1035484" cy="13809"/>
            </a:xfrm>
            <a:custGeom>
              <a:avLst/>
              <a:gdLst/>
              <a:ahLst/>
              <a:cxnLst/>
              <a:rect l="l" t="t" r="r" b="b"/>
              <a:pathLst>
                <a:path w="15072" h="201" extrusionOk="0">
                  <a:moveTo>
                    <a:pt x="15072" y="0"/>
                  </a:moveTo>
                  <a:lnTo>
                    <a:pt x="1" y="100"/>
                  </a:lnTo>
                  <a:lnTo>
                    <a:pt x="1" y="200"/>
                  </a:lnTo>
                  <a:lnTo>
                    <a:pt x="15072" y="100"/>
                  </a:lnTo>
                  <a:lnTo>
                    <a:pt x="15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70"/>
          <p:cNvGrpSpPr/>
          <p:nvPr/>
        </p:nvGrpSpPr>
        <p:grpSpPr>
          <a:xfrm>
            <a:off x="7172747" y="482769"/>
            <a:ext cx="456740" cy="497221"/>
            <a:chOff x="1340800" y="1348775"/>
            <a:chExt cx="263175" cy="286500"/>
          </a:xfrm>
        </p:grpSpPr>
        <p:sp>
          <p:nvSpPr>
            <p:cNvPr id="2343" name="Google Shape;2343;p70"/>
            <p:cNvSpPr/>
            <p:nvPr/>
          </p:nvSpPr>
          <p:spPr>
            <a:xfrm>
              <a:off x="1494950" y="1348775"/>
              <a:ext cx="109025" cy="185275"/>
            </a:xfrm>
            <a:custGeom>
              <a:avLst/>
              <a:gdLst/>
              <a:ahLst/>
              <a:cxnLst/>
              <a:rect l="l" t="t" r="r" b="b"/>
              <a:pathLst>
                <a:path w="4361" h="7411" extrusionOk="0">
                  <a:moveTo>
                    <a:pt x="66" y="0"/>
                  </a:moveTo>
                  <a:lnTo>
                    <a:pt x="1" y="144"/>
                  </a:lnTo>
                  <a:cubicBezTo>
                    <a:pt x="2816" y="1309"/>
                    <a:pt x="4164" y="4530"/>
                    <a:pt x="3025" y="7345"/>
                  </a:cubicBezTo>
                  <a:lnTo>
                    <a:pt x="3169" y="7410"/>
                  </a:lnTo>
                  <a:cubicBezTo>
                    <a:pt x="4361" y="4504"/>
                    <a:pt x="2960" y="1192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0"/>
            <p:cNvSpPr/>
            <p:nvPr/>
          </p:nvSpPr>
          <p:spPr>
            <a:xfrm>
              <a:off x="1479250" y="1387400"/>
              <a:ext cx="77275" cy="130925"/>
            </a:xfrm>
            <a:custGeom>
              <a:avLst/>
              <a:gdLst/>
              <a:ahLst/>
              <a:cxnLst/>
              <a:rect l="l" t="t" r="r" b="b"/>
              <a:pathLst>
                <a:path w="3091" h="5237" extrusionOk="0">
                  <a:moveTo>
                    <a:pt x="53" y="0"/>
                  </a:moveTo>
                  <a:lnTo>
                    <a:pt x="1" y="157"/>
                  </a:lnTo>
                  <a:cubicBezTo>
                    <a:pt x="1964" y="956"/>
                    <a:pt x="2907" y="3208"/>
                    <a:pt x="2095" y="5172"/>
                  </a:cubicBezTo>
                  <a:lnTo>
                    <a:pt x="2252" y="5237"/>
                  </a:lnTo>
                  <a:cubicBezTo>
                    <a:pt x="3090" y="3195"/>
                    <a:pt x="2108" y="851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0"/>
            <p:cNvSpPr/>
            <p:nvPr/>
          </p:nvSpPr>
          <p:spPr>
            <a:xfrm>
              <a:off x="1467150" y="1416525"/>
              <a:ext cx="53700" cy="90025"/>
            </a:xfrm>
            <a:custGeom>
              <a:avLst/>
              <a:gdLst/>
              <a:ahLst/>
              <a:cxnLst/>
              <a:rect l="l" t="t" r="r" b="b"/>
              <a:pathLst>
                <a:path w="2148" h="3601" extrusionOk="0">
                  <a:moveTo>
                    <a:pt x="66" y="0"/>
                  </a:moveTo>
                  <a:lnTo>
                    <a:pt x="0" y="144"/>
                  </a:lnTo>
                  <a:cubicBezTo>
                    <a:pt x="1336" y="694"/>
                    <a:pt x="1964" y="2213"/>
                    <a:pt x="1427" y="3535"/>
                  </a:cubicBezTo>
                  <a:lnTo>
                    <a:pt x="1571" y="3601"/>
                  </a:lnTo>
                  <a:cubicBezTo>
                    <a:pt x="2147" y="2200"/>
                    <a:pt x="1480" y="57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0"/>
            <p:cNvSpPr/>
            <p:nvPr/>
          </p:nvSpPr>
          <p:spPr>
            <a:xfrm>
              <a:off x="1453725" y="1449575"/>
              <a:ext cx="26850" cy="43550"/>
            </a:xfrm>
            <a:custGeom>
              <a:avLst/>
              <a:gdLst/>
              <a:ahLst/>
              <a:cxnLst/>
              <a:rect l="l" t="t" r="r" b="b"/>
              <a:pathLst>
                <a:path w="1074" h="1742" extrusionOk="0">
                  <a:moveTo>
                    <a:pt x="66" y="1"/>
                  </a:moveTo>
                  <a:lnTo>
                    <a:pt x="0" y="145"/>
                  </a:lnTo>
                  <a:cubicBezTo>
                    <a:pt x="603" y="393"/>
                    <a:pt x="891" y="1087"/>
                    <a:pt x="642" y="1676"/>
                  </a:cubicBezTo>
                  <a:lnTo>
                    <a:pt x="799" y="1742"/>
                  </a:lnTo>
                  <a:cubicBezTo>
                    <a:pt x="1074" y="1061"/>
                    <a:pt x="747" y="276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0"/>
            <p:cNvSpPr/>
            <p:nvPr/>
          </p:nvSpPr>
          <p:spPr>
            <a:xfrm>
              <a:off x="1340800" y="1392275"/>
              <a:ext cx="87100" cy="195450"/>
            </a:xfrm>
            <a:custGeom>
              <a:avLst/>
              <a:gdLst/>
              <a:ahLst/>
              <a:cxnLst/>
              <a:rect l="l" t="t" r="r" b="b"/>
              <a:pathLst>
                <a:path w="3484" h="7818" extrusionOk="0">
                  <a:moveTo>
                    <a:pt x="2159" y="1"/>
                  </a:moveTo>
                  <a:cubicBezTo>
                    <a:pt x="2151" y="1"/>
                    <a:pt x="2143" y="1"/>
                    <a:pt x="2135" y="2"/>
                  </a:cubicBezTo>
                  <a:cubicBezTo>
                    <a:pt x="1441" y="54"/>
                    <a:pt x="629" y="263"/>
                    <a:pt x="210" y="813"/>
                  </a:cubicBezTo>
                  <a:cubicBezTo>
                    <a:pt x="53" y="997"/>
                    <a:pt x="1" y="1232"/>
                    <a:pt x="66" y="1455"/>
                  </a:cubicBezTo>
                  <a:cubicBezTo>
                    <a:pt x="184" y="2005"/>
                    <a:pt x="341" y="2541"/>
                    <a:pt x="511" y="3078"/>
                  </a:cubicBezTo>
                  <a:cubicBezTo>
                    <a:pt x="721" y="3707"/>
                    <a:pt x="969" y="4322"/>
                    <a:pt x="1244" y="4924"/>
                  </a:cubicBezTo>
                  <a:cubicBezTo>
                    <a:pt x="1689" y="5958"/>
                    <a:pt x="2266" y="6927"/>
                    <a:pt x="2920" y="7818"/>
                  </a:cubicBezTo>
                  <a:lnTo>
                    <a:pt x="3483" y="7399"/>
                  </a:lnTo>
                  <a:cubicBezTo>
                    <a:pt x="2698" y="6338"/>
                    <a:pt x="2056" y="5160"/>
                    <a:pt x="1572" y="3929"/>
                  </a:cubicBezTo>
                  <a:cubicBezTo>
                    <a:pt x="1506" y="3772"/>
                    <a:pt x="1611" y="3602"/>
                    <a:pt x="1768" y="3576"/>
                  </a:cubicBezTo>
                  <a:cubicBezTo>
                    <a:pt x="2174" y="3510"/>
                    <a:pt x="2567" y="3379"/>
                    <a:pt x="2920" y="3183"/>
                  </a:cubicBezTo>
                  <a:cubicBezTo>
                    <a:pt x="3051" y="3117"/>
                    <a:pt x="3117" y="2973"/>
                    <a:pt x="3090" y="2843"/>
                  </a:cubicBezTo>
                  <a:cubicBezTo>
                    <a:pt x="3038" y="2607"/>
                    <a:pt x="2972" y="2371"/>
                    <a:pt x="2907" y="2136"/>
                  </a:cubicBezTo>
                  <a:cubicBezTo>
                    <a:pt x="2750" y="1520"/>
                    <a:pt x="2580" y="892"/>
                    <a:pt x="2462" y="250"/>
                  </a:cubicBezTo>
                  <a:cubicBezTo>
                    <a:pt x="2437" y="114"/>
                    <a:pt x="2306" y="1"/>
                    <a:pt x="2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0"/>
            <p:cNvSpPr/>
            <p:nvPr/>
          </p:nvSpPr>
          <p:spPr>
            <a:xfrm>
              <a:off x="1357175" y="1472825"/>
              <a:ext cx="149925" cy="162450"/>
            </a:xfrm>
            <a:custGeom>
              <a:avLst/>
              <a:gdLst/>
              <a:ahLst/>
              <a:cxnLst/>
              <a:rect l="l" t="t" r="r" b="b"/>
              <a:pathLst>
                <a:path w="5997" h="6498" extrusionOk="0">
                  <a:moveTo>
                    <a:pt x="668" y="0"/>
                  </a:moveTo>
                  <a:lnTo>
                    <a:pt x="0" y="210"/>
                  </a:lnTo>
                  <a:cubicBezTo>
                    <a:pt x="341" y="1270"/>
                    <a:pt x="812" y="2304"/>
                    <a:pt x="1375" y="3273"/>
                  </a:cubicBezTo>
                  <a:cubicBezTo>
                    <a:pt x="1702" y="3836"/>
                    <a:pt x="2056" y="4386"/>
                    <a:pt x="2448" y="4923"/>
                  </a:cubicBezTo>
                  <a:cubicBezTo>
                    <a:pt x="2776" y="5381"/>
                    <a:pt x="3129" y="5813"/>
                    <a:pt x="3496" y="6232"/>
                  </a:cubicBezTo>
                  <a:cubicBezTo>
                    <a:pt x="3625" y="6397"/>
                    <a:pt x="3818" y="6498"/>
                    <a:pt x="4026" y="6498"/>
                  </a:cubicBezTo>
                  <a:cubicBezTo>
                    <a:pt x="4050" y="6498"/>
                    <a:pt x="4074" y="6497"/>
                    <a:pt x="4098" y="6494"/>
                  </a:cubicBezTo>
                  <a:cubicBezTo>
                    <a:pt x="4805" y="6481"/>
                    <a:pt x="5460" y="5944"/>
                    <a:pt x="5905" y="5407"/>
                  </a:cubicBezTo>
                  <a:cubicBezTo>
                    <a:pt x="5996" y="5276"/>
                    <a:pt x="5996" y="5106"/>
                    <a:pt x="5892" y="4988"/>
                  </a:cubicBezTo>
                  <a:cubicBezTo>
                    <a:pt x="5447" y="4517"/>
                    <a:pt x="5028" y="4019"/>
                    <a:pt x="4609" y="3522"/>
                  </a:cubicBezTo>
                  <a:cubicBezTo>
                    <a:pt x="4465" y="3339"/>
                    <a:pt x="4308" y="3155"/>
                    <a:pt x="4150" y="2972"/>
                  </a:cubicBezTo>
                  <a:cubicBezTo>
                    <a:pt x="4089" y="2902"/>
                    <a:pt x="3999" y="2867"/>
                    <a:pt x="3907" y="2867"/>
                  </a:cubicBezTo>
                  <a:cubicBezTo>
                    <a:pt x="3861" y="2867"/>
                    <a:pt x="3814" y="2876"/>
                    <a:pt x="3771" y="2894"/>
                  </a:cubicBezTo>
                  <a:cubicBezTo>
                    <a:pt x="3404" y="3077"/>
                    <a:pt x="3077" y="3326"/>
                    <a:pt x="2789" y="3614"/>
                  </a:cubicBezTo>
                  <a:cubicBezTo>
                    <a:pt x="2736" y="3667"/>
                    <a:pt x="2667" y="3693"/>
                    <a:pt x="2599" y="3693"/>
                  </a:cubicBezTo>
                  <a:cubicBezTo>
                    <a:pt x="2515" y="3693"/>
                    <a:pt x="2433" y="3654"/>
                    <a:pt x="2383" y="3574"/>
                  </a:cubicBezTo>
                  <a:cubicBezTo>
                    <a:pt x="1663" y="2462"/>
                    <a:pt x="1087" y="1257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0"/>
          <p:cNvGrpSpPr/>
          <p:nvPr/>
        </p:nvGrpSpPr>
        <p:grpSpPr>
          <a:xfrm>
            <a:off x="1243085" y="404701"/>
            <a:ext cx="649561" cy="450610"/>
            <a:chOff x="5377172" y="1129776"/>
            <a:chExt cx="649561" cy="450610"/>
          </a:xfrm>
        </p:grpSpPr>
        <p:sp>
          <p:nvSpPr>
            <p:cNvPr id="2350" name="Google Shape;2350;p70"/>
            <p:cNvSpPr/>
            <p:nvPr/>
          </p:nvSpPr>
          <p:spPr>
            <a:xfrm>
              <a:off x="5377172" y="1129776"/>
              <a:ext cx="649561" cy="450610"/>
            </a:xfrm>
            <a:custGeom>
              <a:avLst/>
              <a:gdLst/>
              <a:ahLst/>
              <a:cxnLst/>
              <a:rect l="l" t="t" r="r" b="b"/>
              <a:pathLst>
                <a:path w="9674" h="6711" extrusionOk="0">
                  <a:moveTo>
                    <a:pt x="688" y="0"/>
                  </a:moveTo>
                  <a:cubicBezTo>
                    <a:pt x="313" y="0"/>
                    <a:pt x="1" y="312"/>
                    <a:pt x="1" y="687"/>
                  </a:cubicBezTo>
                  <a:lnTo>
                    <a:pt x="1" y="4986"/>
                  </a:lnTo>
                  <a:cubicBezTo>
                    <a:pt x="1" y="5361"/>
                    <a:pt x="313" y="5674"/>
                    <a:pt x="688" y="5674"/>
                  </a:cubicBezTo>
                  <a:lnTo>
                    <a:pt x="8499" y="5674"/>
                  </a:lnTo>
                  <a:lnTo>
                    <a:pt x="9673" y="6711"/>
                  </a:lnTo>
                  <a:lnTo>
                    <a:pt x="9673" y="687"/>
                  </a:lnTo>
                  <a:cubicBezTo>
                    <a:pt x="9673" y="312"/>
                    <a:pt x="9361" y="0"/>
                    <a:pt x="898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0"/>
            <p:cNvSpPr/>
            <p:nvPr/>
          </p:nvSpPr>
          <p:spPr>
            <a:xfrm>
              <a:off x="5584678" y="1216191"/>
              <a:ext cx="245885" cy="225741"/>
            </a:xfrm>
            <a:custGeom>
              <a:avLst/>
              <a:gdLst/>
              <a:ahLst/>
              <a:cxnLst/>
              <a:rect l="l" t="t" r="r" b="b"/>
              <a:pathLst>
                <a:path w="3662" h="3362" extrusionOk="0">
                  <a:moveTo>
                    <a:pt x="775" y="275"/>
                  </a:moveTo>
                  <a:cubicBezTo>
                    <a:pt x="1075" y="275"/>
                    <a:pt x="1200" y="600"/>
                    <a:pt x="1200" y="1000"/>
                  </a:cubicBezTo>
                  <a:cubicBezTo>
                    <a:pt x="1200" y="1425"/>
                    <a:pt x="1050" y="1737"/>
                    <a:pt x="775" y="1737"/>
                  </a:cubicBezTo>
                  <a:cubicBezTo>
                    <a:pt x="500" y="1737"/>
                    <a:pt x="350" y="1425"/>
                    <a:pt x="350" y="1000"/>
                  </a:cubicBezTo>
                  <a:cubicBezTo>
                    <a:pt x="350" y="600"/>
                    <a:pt x="500" y="275"/>
                    <a:pt x="775" y="275"/>
                  </a:cubicBezTo>
                  <a:close/>
                  <a:moveTo>
                    <a:pt x="787" y="0"/>
                  </a:moveTo>
                  <a:cubicBezTo>
                    <a:pt x="362" y="0"/>
                    <a:pt x="0" y="363"/>
                    <a:pt x="0" y="1025"/>
                  </a:cubicBezTo>
                  <a:cubicBezTo>
                    <a:pt x="13" y="1675"/>
                    <a:pt x="337" y="2000"/>
                    <a:pt x="762" y="2000"/>
                  </a:cubicBezTo>
                  <a:cubicBezTo>
                    <a:pt x="1187" y="2000"/>
                    <a:pt x="1537" y="1662"/>
                    <a:pt x="1537" y="975"/>
                  </a:cubicBezTo>
                  <a:cubicBezTo>
                    <a:pt x="1537" y="350"/>
                    <a:pt x="1237" y="0"/>
                    <a:pt x="787" y="0"/>
                  </a:cubicBezTo>
                  <a:close/>
                  <a:moveTo>
                    <a:pt x="2887" y="1612"/>
                  </a:moveTo>
                  <a:cubicBezTo>
                    <a:pt x="3199" y="1612"/>
                    <a:pt x="3312" y="1950"/>
                    <a:pt x="3312" y="2337"/>
                  </a:cubicBezTo>
                  <a:cubicBezTo>
                    <a:pt x="3312" y="2774"/>
                    <a:pt x="3162" y="3087"/>
                    <a:pt x="2887" y="3087"/>
                  </a:cubicBezTo>
                  <a:cubicBezTo>
                    <a:pt x="2624" y="3087"/>
                    <a:pt x="2462" y="2762"/>
                    <a:pt x="2462" y="2350"/>
                  </a:cubicBezTo>
                  <a:lnTo>
                    <a:pt x="2474" y="2350"/>
                  </a:lnTo>
                  <a:cubicBezTo>
                    <a:pt x="2474" y="1937"/>
                    <a:pt x="2624" y="1612"/>
                    <a:pt x="2887" y="1612"/>
                  </a:cubicBezTo>
                  <a:close/>
                  <a:moveTo>
                    <a:pt x="2899" y="1350"/>
                  </a:moveTo>
                  <a:cubicBezTo>
                    <a:pt x="2474" y="1350"/>
                    <a:pt x="2112" y="1725"/>
                    <a:pt x="2112" y="2375"/>
                  </a:cubicBezTo>
                  <a:cubicBezTo>
                    <a:pt x="2124" y="3024"/>
                    <a:pt x="2449" y="3349"/>
                    <a:pt x="2874" y="3349"/>
                  </a:cubicBezTo>
                  <a:cubicBezTo>
                    <a:pt x="3299" y="3349"/>
                    <a:pt x="3662" y="3012"/>
                    <a:pt x="3662" y="2325"/>
                  </a:cubicBezTo>
                  <a:cubicBezTo>
                    <a:pt x="3662" y="1700"/>
                    <a:pt x="3362" y="1350"/>
                    <a:pt x="2899" y="1350"/>
                  </a:cubicBezTo>
                  <a:close/>
                  <a:moveTo>
                    <a:pt x="2649" y="0"/>
                  </a:moveTo>
                  <a:lnTo>
                    <a:pt x="737" y="3362"/>
                  </a:lnTo>
                  <a:lnTo>
                    <a:pt x="1012" y="3362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288;p70"/>
          <p:cNvSpPr txBox="1"/>
          <p:nvPr/>
        </p:nvSpPr>
        <p:spPr>
          <a:xfrm>
            <a:off x="293445" y="1566056"/>
            <a:ext cx="3021606" cy="40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Month</a:t>
            </a:r>
            <a:endParaRPr sz="2000" dirty="0">
              <a:solidFill>
                <a:schemeClr val="tx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4779" y="3642244"/>
            <a:ext cx="2228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Promo Black Friday </a:t>
            </a:r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November</a:t>
            </a:r>
            <a:endParaRPr lang="id-ID" sz="12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906430" y="3611494"/>
            <a:ext cx="1837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Promo Event </a:t>
            </a:r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Akhir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Tahun</a:t>
            </a:r>
            <a:endParaRPr lang="id-ID" sz="12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26604" y="1936554"/>
            <a:ext cx="1665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ID" sz="1200" dirty="0">
                <a:latin typeface="DM Sans" panose="020B0604020202020204" charset="0"/>
              </a:rPr>
              <a:t>Month </a:t>
            </a:r>
            <a:r>
              <a:rPr lang="en-ID" sz="1200" dirty="0" err="1">
                <a:latin typeface="DM Sans" panose="020B0604020202020204" charset="0"/>
              </a:rPr>
              <a:t>adalah</a:t>
            </a:r>
            <a:r>
              <a:rPr lang="en-ID" sz="1200" dirty="0">
                <a:latin typeface="DM Sans" panose="020B0604020202020204" charset="0"/>
              </a:rPr>
              <a:t> </a:t>
            </a:r>
            <a:r>
              <a:rPr lang="en-ID" sz="1200" dirty="0" err="1">
                <a:latin typeface="DM Sans" panose="020B0604020202020204" charset="0"/>
              </a:rPr>
              <a:t>Bulan</a:t>
            </a:r>
            <a:r>
              <a:rPr lang="en-ID" sz="1200" dirty="0">
                <a:latin typeface="DM Sans" panose="020B0604020202020204" charset="0"/>
              </a:rPr>
              <a:t> </a:t>
            </a:r>
            <a:r>
              <a:rPr lang="en-ID" sz="1200" dirty="0" err="1">
                <a:latin typeface="DM Sans" panose="020B0604020202020204" charset="0"/>
              </a:rPr>
              <a:t>ketika</a:t>
            </a:r>
            <a:r>
              <a:rPr lang="en-ID" sz="1200" dirty="0">
                <a:latin typeface="DM Sans" panose="020B0604020202020204" charset="0"/>
              </a:rPr>
              <a:t> </a:t>
            </a:r>
            <a:r>
              <a:rPr lang="en-ID" sz="1200" dirty="0" err="1">
                <a:latin typeface="DM Sans" panose="020B0604020202020204" charset="0"/>
              </a:rPr>
              <a:t>pengguna</a:t>
            </a:r>
            <a:r>
              <a:rPr lang="en-ID" sz="1200" dirty="0">
                <a:latin typeface="DM Sans" panose="020B0604020202020204" charset="0"/>
              </a:rPr>
              <a:t> </a:t>
            </a:r>
            <a:r>
              <a:rPr lang="en-ID" sz="1200" dirty="0" err="1">
                <a:latin typeface="DM Sans" panose="020B0604020202020204" charset="0"/>
              </a:rPr>
              <a:t>mengunjungi</a:t>
            </a:r>
            <a:r>
              <a:rPr lang="en-ID" sz="1200" dirty="0">
                <a:latin typeface="DM Sans" panose="020B0604020202020204" charset="0"/>
              </a:rPr>
              <a:t> situs web.</a:t>
            </a:r>
            <a:endParaRPr lang="id-ID" sz="1200" dirty="0">
              <a:solidFill>
                <a:schemeClr val="tx1"/>
              </a:solidFill>
              <a:latin typeface="DM Sans" panose="020B0604020202020204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396658" y="1857200"/>
            <a:ext cx="1073174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229" y="1642820"/>
            <a:ext cx="1763323" cy="1763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l="9348" t="9916" r="10073" b="9506"/>
          <a:stretch/>
        </p:blipFill>
        <p:spPr>
          <a:xfrm>
            <a:off x="5903809" y="1642820"/>
            <a:ext cx="1776053" cy="1776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45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Recommendation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309" name="Google Shape;2309;p70"/>
          <p:cNvGrpSpPr/>
          <p:nvPr/>
        </p:nvGrpSpPr>
        <p:grpSpPr>
          <a:xfrm flipH="1">
            <a:off x="8198730" y="3372467"/>
            <a:ext cx="2138183" cy="2364955"/>
            <a:chOff x="223912" y="2384975"/>
            <a:chExt cx="1420081" cy="1839716"/>
          </a:xfrm>
        </p:grpSpPr>
        <p:sp>
          <p:nvSpPr>
            <p:cNvPr id="2310" name="Google Shape;2310;p70"/>
            <p:cNvSpPr/>
            <p:nvPr/>
          </p:nvSpPr>
          <p:spPr>
            <a:xfrm>
              <a:off x="848898" y="2646320"/>
              <a:ext cx="396757" cy="519528"/>
            </a:xfrm>
            <a:custGeom>
              <a:avLst/>
              <a:gdLst/>
              <a:ahLst/>
              <a:cxnLst/>
              <a:rect l="l" t="t" r="r" b="b"/>
              <a:pathLst>
                <a:path w="5775" h="7562" extrusionOk="0">
                  <a:moveTo>
                    <a:pt x="4953" y="1"/>
                  </a:moveTo>
                  <a:cubicBezTo>
                    <a:pt x="4734" y="1"/>
                    <a:pt x="4529" y="87"/>
                    <a:pt x="4362" y="242"/>
                  </a:cubicBezTo>
                  <a:cubicBezTo>
                    <a:pt x="4050" y="505"/>
                    <a:pt x="3800" y="830"/>
                    <a:pt x="3637" y="1204"/>
                  </a:cubicBezTo>
                  <a:cubicBezTo>
                    <a:pt x="3575" y="1417"/>
                    <a:pt x="3475" y="1604"/>
                    <a:pt x="3325" y="1767"/>
                  </a:cubicBezTo>
                  <a:cubicBezTo>
                    <a:pt x="2950" y="2079"/>
                    <a:pt x="2450" y="1879"/>
                    <a:pt x="2125" y="2292"/>
                  </a:cubicBezTo>
                  <a:cubicBezTo>
                    <a:pt x="1813" y="2704"/>
                    <a:pt x="2025" y="3391"/>
                    <a:pt x="1675" y="3804"/>
                  </a:cubicBezTo>
                  <a:cubicBezTo>
                    <a:pt x="1588" y="3891"/>
                    <a:pt x="1488" y="3979"/>
                    <a:pt x="1376" y="4029"/>
                  </a:cubicBezTo>
                  <a:cubicBezTo>
                    <a:pt x="313" y="4691"/>
                    <a:pt x="88" y="5403"/>
                    <a:pt x="26" y="6653"/>
                  </a:cubicBezTo>
                  <a:cubicBezTo>
                    <a:pt x="1" y="6853"/>
                    <a:pt x="38" y="7065"/>
                    <a:pt x="126" y="7253"/>
                  </a:cubicBezTo>
                  <a:cubicBezTo>
                    <a:pt x="246" y="7474"/>
                    <a:pt x="374" y="7561"/>
                    <a:pt x="500" y="7561"/>
                  </a:cubicBezTo>
                  <a:cubicBezTo>
                    <a:pt x="637" y="7561"/>
                    <a:pt x="771" y="7458"/>
                    <a:pt x="888" y="7315"/>
                  </a:cubicBezTo>
                  <a:cubicBezTo>
                    <a:pt x="1026" y="7140"/>
                    <a:pt x="1126" y="6928"/>
                    <a:pt x="1201" y="6715"/>
                  </a:cubicBezTo>
                  <a:cubicBezTo>
                    <a:pt x="1301" y="6353"/>
                    <a:pt x="1351" y="5978"/>
                    <a:pt x="1513" y="5653"/>
                  </a:cubicBezTo>
                  <a:cubicBezTo>
                    <a:pt x="1925" y="4828"/>
                    <a:pt x="2800" y="5353"/>
                    <a:pt x="3250" y="4641"/>
                  </a:cubicBezTo>
                  <a:cubicBezTo>
                    <a:pt x="3525" y="4204"/>
                    <a:pt x="3275" y="3554"/>
                    <a:pt x="3587" y="3129"/>
                  </a:cubicBezTo>
                  <a:cubicBezTo>
                    <a:pt x="3950" y="2667"/>
                    <a:pt x="4750" y="2554"/>
                    <a:pt x="5200" y="2117"/>
                  </a:cubicBezTo>
                  <a:cubicBezTo>
                    <a:pt x="5649" y="1692"/>
                    <a:pt x="5774" y="1267"/>
                    <a:pt x="5599" y="655"/>
                  </a:cubicBezTo>
                  <a:cubicBezTo>
                    <a:pt x="5524" y="367"/>
                    <a:pt x="5337" y="67"/>
                    <a:pt x="5037" y="5"/>
                  </a:cubicBezTo>
                  <a:cubicBezTo>
                    <a:pt x="5009" y="2"/>
                    <a:pt x="4981" y="1"/>
                    <a:pt x="4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0"/>
            <p:cNvSpPr/>
            <p:nvPr/>
          </p:nvSpPr>
          <p:spPr>
            <a:xfrm>
              <a:off x="869509" y="3054412"/>
              <a:ext cx="33596" cy="300573"/>
            </a:xfrm>
            <a:custGeom>
              <a:avLst/>
              <a:gdLst/>
              <a:ahLst/>
              <a:cxnLst/>
              <a:rect l="l" t="t" r="r" b="b"/>
              <a:pathLst>
                <a:path w="489" h="4375" extrusionOk="0">
                  <a:moveTo>
                    <a:pt x="238" y="1"/>
                  </a:moveTo>
                  <a:cubicBezTo>
                    <a:pt x="151" y="338"/>
                    <a:pt x="101" y="675"/>
                    <a:pt x="101" y="1013"/>
                  </a:cubicBezTo>
                  <a:cubicBezTo>
                    <a:pt x="113" y="1225"/>
                    <a:pt x="151" y="1425"/>
                    <a:pt x="188" y="1625"/>
                  </a:cubicBezTo>
                  <a:cubicBezTo>
                    <a:pt x="213" y="1713"/>
                    <a:pt x="226" y="1788"/>
                    <a:pt x="238" y="1863"/>
                  </a:cubicBezTo>
                  <a:cubicBezTo>
                    <a:pt x="388" y="2700"/>
                    <a:pt x="301" y="3550"/>
                    <a:pt x="1" y="4349"/>
                  </a:cubicBezTo>
                  <a:lnTo>
                    <a:pt x="101" y="4374"/>
                  </a:lnTo>
                  <a:cubicBezTo>
                    <a:pt x="401" y="3575"/>
                    <a:pt x="488" y="2700"/>
                    <a:pt x="338" y="1850"/>
                  </a:cubicBezTo>
                  <a:cubicBezTo>
                    <a:pt x="326" y="1763"/>
                    <a:pt x="313" y="1688"/>
                    <a:pt x="288" y="1600"/>
                  </a:cubicBezTo>
                  <a:cubicBezTo>
                    <a:pt x="251" y="1413"/>
                    <a:pt x="213" y="1213"/>
                    <a:pt x="201" y="1013"/>
                  </a:cubicBezTo>
                  <a:cubicBezTo>
                    <a:pt x="201" y="675"/>
                    <a:pt x="251" y="351"/>
                    <a:pt x="338" y="26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0"/>
            <p:cNvSpPr/>
            <p:nvPr/>
          </p:nvSpPr>
          <p:spPr>
            <a:xfrm>
              <a:off x="696104" y="2384975"/>
              <a:ext cx="440520" cy="547147"/>
            </a:xfrm>
            <a:custGeom>
              <a:avLst/>
              <a:gdLst/>
              <a:ahLst/>
              <a:cxnLst/>
              <a:rect l="l" t="t" r="r" b="b"/>
              <a:pathLst>
                <a:path w="6412" h="7964" extrusionOk="0">
                  <a:moveTo>
                    <a:pt x="5499" y="0"/>
                  </a:moveTo>
                  <a:cubicBezTo>
                    <a:pt x="5355" y="0"/>
                    <a:pt x="5212" y="16"/>
                    <a:pt x="5074" y="47"/>
                  </a:cubicBezTo>
                  <a:cubicBezTo>
                    <a:pt x="4662" y="110"/>
                    <a:pt x="4212" y="185"/>
                    <a:pt x="3924" y="485"/>
                  </a:cubicBezTo>
                  <a:cubicBezTo>
                    <a:pt x="3587" y="822"/>
                    <a:pt x="3525" y="1347"/>
                    <a:pt x="3200" y="1697"/>
                  </a:cubicBezTo>
                  <a:cubicBezTo>
                    <a:pt x="2725" y="2184"/>
                    <a:pt x="1925" y="2134"/>
                    <a:pt x="1313" y="2409"/>
                  </a:cubicBezTo>
                  <a:cubicBezTo>
                    <a:pt x="400" y="2822"/>
                    <a:pt x="0" y="4084"/>
                    <a:pt x="500" y="4946"/>
                  </a:cubicBezTo>
                  <a:cubicBezTo>
                    <a:pt x="938" y="5683"/>
                    <a:pt x="1650" y="5996"/>
                    <a:pt x="1600" y="6908"/>
                  </a:cubicBezTo>
                  <a:cubicBezTo>
                    <a:pt x="1588" y="7369"/>
                    <a:pt x="1442" y="7964"/>
                    <a:pt x="2039" y="7964"/>
                  </a:cubicBezTo>
                  <a:cubicBezTo>
                    <a:pt x="2074" y="7964"/>
                    <a:pt x="2110" y="7962"/>
                    <a:pt x="2150" y="7958"/>
                  </a:cubicBezTo>
                  <a:cubicBezTo>
                    <a:pt x="2200" y="7945"/>
                    <a:pt x="2237" y="7933"/>
                    <a:pt x="2287" y="7920"/>
                  </a:cubicBezTo>
                  <a:cubicBezTo>
                    <a:pt x="2550" y="7820"/>
                    <a:pt x="2762" y="7620"/>
                    <a:pt x="2875" y="7370"/>
                  </a:cubicBezTo>
                  <a:cubicBezTo>
                    <a:pt x="3112" y="6870"/>
                    <a:pt x="3100" y="6283"/>
                    <a:pt x="2837" y="5783"/>
                  </a:cubicBezTo>
                  <a:cubicBezTo>
                    <a:pt x="2525" y="5108"/>
                    <a:pt x="1588" y="4096"/>
                    <a:pt x="2462" y="3409"/>
                  </a:cubicBezTo>
                  <a:cubicBezTo>
                    <a:pt x="2975" y="2996"/>
                    <a:pt x="3812" y="3246"/>
                    <a:pt x="4324" y="2847"/>
                  </a:cubicBezTo>
                  <a:cubicBezTo>
                    <a:pt x="4799" y="2472"/>
                    <a:pt x="4837" y="1647"/>
                    <a:pt x="5399" y="1434"/>
                  </a:cubicBezTo>
                  <a:cubicBezTo>
                    <a:pt x="5574" y="1397"/>
                    <a:pt x="5736" y="1359"/>
                    <a:pt x="5911" y="1297"/>
                  </a:cubicBezTo>
                  <a:cubicBezTo>
                    <a:pt x="6299" y="1084"/>
                    <a:pt x="6411" y="172"/>
                    <a:pt x="5924" y="47"/>
                  </a:cubicBezTo>
                  <a:cubicBezTo>
                    <a:pt x="5786" y="16"/>
                    <a:pt x="5643" y="0"/>
                    <a:pt x="5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0"/>
            <p:cNvSpPr/>
            <p:nvPr/>
          </p:nvSpPr>
          <p:spPr>
            <a:xfrm>
              <a:off x="802593" y="2728144"/>
              <a:ext cx="78183" cy="612277"/>
            </a:xfrm>
            <a:custGeom>
              <a:avLst/>
              <a:gdLst/>
              <a:ahLst/>
              <a:cxnLst/>
              <a:rect l="l" t="t" r="r" b="b"/>
              <a:pathLst>
                <a:path w="1138" h="8912" extrusionOk="0">
                  <a:moveTo>
                    <a:pt x="163" y="1"/>
                  </a:moveTo>
                  <a:lnTo>
                    <a:pt x="75" y="51"/>
                  </a:lnTo>
                  <a:cubicBezTo>
                    <a:pt x="475" y="701"/>
                    <a:pt x="812" y="1301"/>
                    <a:pt x="762" y="1950"/>
                  </a:cubicBezTo>
                  <a:cubicBezTo>
                    <a:pt x="712" y="2275"/>
                    <a:pt x="625" y="2600"/>
                    <a:pt x="500" y="2888"/>
                  </a:cubicBezTo>
                  <a:cubicBezTo>
                    <a:pt x="437" y="3050"/>
                    <a:pt x="362" y="3225"/>
                    <a:pt x="312" y="3388"/>
                  </a:cubicBezTo>
                  <a:cubicBezTo>
                    <a:pt x="0" y="4450"/>
                    <a:pt x="238" y="5574"/>
                    <a:pt x="450" y="6562"/>
                  </a:cubicBezTo>
                  <a:cubicBezTo>
                    <a:pt x="475" y="6649"/>
                    <a:pt x="475" y="6737"/>
                    <a:pt x="475" y="6824"/>
                  </a:cubicBezTo>
                  <a:lnTo>
                    <a:pt x="475" y="6987"/>
                  </a:lnTo>
                  <a:cubicBezTo>
                    <a:pt x="475" y="7674"/>
                    <a:pt x="662" y="8336"/>
                    <a:pt x="1050" y="8911"/>
                  </a:cubicBezTo>
                  <a:lnTo>
                    <a:pt x="1137" y="8861"/>
                  </a:lnTo>
                  <a:cubicBezTo>
                    <a:pt x="937" y="8536"/>
                    <a:pt x="775" y="8174"/>
                    <a:pt x="662" y="7786"/>
                  </a:cubicBezTo>
                  <a:cubicBezTo>
                    <a:pt x="612" y="7524"/>
                    <a:pt x="587" y="7261"/>
                    <a:pt x="575" y="6987"/>
                  </a:cubicBezTo>
                  <a:lnTo>
                    <a:pt x="575" y="6837"/>
                  </a:lnTo>
                  <a:cubicBezTo>
                    <a:pt x="575" y="6737"/>
                    <a:pt x="575" y="6649"/>
                    <a:pt x="550" y="6549"/>
                  </a:cubicBezTo>
                  <a:cubicBezTo>
                    <a:pt x="337" y="5562"/>
                    <a:pt x="100" y="4450"/>
                    <a:pt x="412" y="3425"/>
                  </a:cubicBezTo>
                  <a:cubicBezTo>
                    <a:pt x="462" y="3263"/>
                    <a:pt x="525" y="3088"/>
                    <a:pt x="587" y="2938"/>
                  </a:cubicBezTo>
                  <a:cubicBezTo>
                    <a:pt x="725" y="2625"/>
                    <a:pt x="825" y="2300"/>
                    <a:pt x="862" y="1963"/>
                  </a:cubicBezTo>
                  <a:cubicBezTo>
                    <a:pt x="912" y="1276"/>
                    <a:pt x="575" y="676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0"/>
            <p:cNvSpPr/>
            <p:nvPr/>
          </p:nvSpPr>
          <p:spPr>
            <a:xfrm>
              <a:off x="353553" y="2799595"/>
              <a:ext cx="453368" cy="334375"/>
            </a:xfrm>
            <a:custGeom>
              <a:avLst/>
              <a:gdLst/>
              <a:ahLst/>
              <a:cxnLst/>
              <a:rect l="l" t="t" r="r" b="b"/>
              <a:pathLst>
                <a:path w="6599" h="4867" extrusionOk="0">
                  <a:moveTo>
                    <a:pt x="3601" y="1"/>
                  </a:moveTo>
                  <a:cubicBezTo>
                    <a:pt x="3532" y="1"/>
                    <a:pt x="3460" y="4"/>
                    <a:pt x="3387" y="11"/>
                  </a:cubicBezTo>
                  <a:cubicBezTo>
                    <a:pt x="3012" y="61"/>
                    <a:pt x="2662" y="186"/>
                    <a:pt x="2325" y="361"/>
                  </a:cubicBezTo>
                  <a:cubicBezTo>
                    <a:pt x="1862" y="548"/>
                    <a:pt x="1387" y="710"/>
                    <a:pt x="900" y="848"/>
                  </a:cubicBezTo>
                  <a:cubicBezTo>
                    <a:pt x="588" y="923"/>
                    <a:pt x="313" y="1148"/>
                    <a:pt x="163" y="1448"/>
                  </a:cubicBezTo>
                  <a:cubicBezTo>
                    <a:pt x="0" y="1848"/>
                    <a:pt x="213" y="2335"/>
                    <a:pt x="575" y="2585"/>
                  </a:cubicBezTo>
                  <a:cubicBezTo>
                    <a:pt x="842" y="2731"/>
                    <a:pt x="1138" y="2806"/>
                    <a:pt x="1440" y="2806"/>
                  </a:cubicBezTo>
                  <a:cubicBezTo>
                    <a:pt x="1576" y="2806"/>
                    <a:pt x="1714" y="2791"/>
                    <a:pt x="1850" y="2760"/>
                  </a:cubicBezTo>
                  <a:cubicBezTo>
                    <a:pt x="2137" y="2697"/>
                    <a:pt x="2412" y="2597"/>
                    <a:pt x="2662" y="2447"/>
                  </a:cubicBezTo>
                  <a:cubicBezTo>
                    <a:pt x="2929" y="2288"/>
                    <a:pt x="3322" y="1828"/>
                    <a:pt x="3680" y="1828"/>
                  </a:cubicBezTo>
                  <a:cubicBezTo>
                    <a:pt x="3742" y="1828"/>
                    <a:pt x="3803" y="1841"/>
                    <a:pt x="3862" y="1873"/>
                  </a:cubicBezTo>
                  <a:cubicBezTo>
                    <a:pt x="4324" y="2123"/>
                    <a:pt x="3974" y="2735"/>
                    <a:pt x="4074" y="3110"/>
                  </a:cubicBezTo>
                  <a:cubicBezTo>
                    <a:pt x="4199" y="3535"/>
                    <a:pt x="4862" y="3485"/>
                    <a:pt x="5174" y="3797"/>
                  </a:cubicBezTo>
                  <a:cubicBezTo>
                    <a:pt x="5400" y="4023"/>
                    <a:pt x="5525" y="4867"/>
                    <a:pt x="5882" y="4867"/>
                  </a:cubicBezTo>
                  <a:cubicBezTo>
                    <a:pt x="5959" y="4867"/>
                    <a:pt x="6047" y="4827"/>
                    <a:pt x="6149" y="4734"/>
                  </a:cubicBezTo>
                  <a:cubicBezTo>
                    <a:pt x="6599" y="4309"/>
                    <a:pt x="6224" y="3222"/>
                    <a:pt x="5949" y="2835"/>
                  </a:cubicBezTo>
                  <a:cubicBezTo>
                    <a:pt x="5849" y="2710"/>
                    <a:pt x="5761" y="2585"/>
                    <a:pt x="5674" y="2447"/>
                  </a:cubicBezTo>
                  <a:cubicBezTo>
                    <a:pt x="5474" y="2060"/>
                    <a:pt x="5574" y="1598"/>
                    <a:pt x="5361" y="1210"/>
                  </a:cubicBezTo>
                  <a:cubicBezTo>
                    <a:pt x="4969" y="472"/>
                    <a:pt x="4429" y="1"/>
                    <a:pt x="3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0"/>
            <p:cNvSpPr/>
            <p:nvPr/>
          </p:nvSpPr>
          <p:spPr>
            <a:xfrm>
              <a:off x="690127" y="2953969"/>
              <a:ext cx="170039" cy="377864"/>
            </a:xfrm>
            <a:custGeom>
              <a:avLst/>
              <a:gdLst/>
              <a:ahLst/>
              <a:cxnLst/>
              <a:rect l="l" t="t" r="r" b="b"/>
              <a:pathLst>
                <a:path w="2475" h="5500" extrusionOk="0">
                  <a:moveTo>
                    <a:pt x="87" y="1"/>
                  </a:moveTo>
                  <a:lnTo>
                    <a:pt x="0" y="26"/>
                  </a:lnTo>
                  <a:cubicBezTo>
                    <a:pt x="87" y="350"/>
                    <a:pt x="237" y="650"/>
                    <a:pt x="450" y="913"/>
                  </a:cubicBezTo>
                  <a:cubicBezTo>
                    <a:pt x="512" y="975"/>
                    <a:pt x="562" y="1038"/>
                    <a:pt x="625" y="1113"/>
                  </a:cubicBezTo>
                  <a:cubicBezTo>
                    <a:pt x="712" y="1200"/>
                    <a:pt x="800" y="1300"/>
                    <a:pt x="875" y="1413"/>
                  </a:cubicBezTo>
                  <a:cubicBezTo>
                    <a:pt x="1125" y="1763"/>
                    <a:pt x="1212" y="2200"/>
                    <a:pt x="1300" y="2625"/>
                  </a:cubicBezTo>
                  <a:cubicBezTo>
                    <a:pt x="1312" y="2687"/>
                    <a:pt x="1325" y="2750"/>
                    <a:pt x="1337" y="2812"/>
                  </a:cubicBezTo>
                  <a:cubicBezTo>
                    <a:pt x="1425" y="3350"/>
                    <a:pt x="1612" y="3862"/>
                    <a:pt x="1862" y="4349"/>
                  </a:cubicBezTo>
                  <a:cubicBezTo>
                    <a:pt x="1912" y="4437"/>
                    <a:pt x="1962" y="4512"/>
                    <a:pt x="1999" y="4587"/>
                  </a:cubicBezTo>
                  <a:cubicBezTo>
                    <a:pt x="2174" y="4874"/>
                    <a:pt x="2362" y="5174"/>
                    <a:pt x="2374" y="5499"/>
                  </a:cubicBezTo>
                  <a:lnTo>
                    <a:pt x="2474" y="5499"/>
                  </a:lnTo>
                  <a:cubicBezTo>
                    <a:pt x="2449" y="5149"/>
                    <a:pt x="2274" y="4837"/>
                    <a:pt x="2087" y="4537"/>
                  </a:cubicBezTo>
                  <a:cubicBezTo>
                    <a:pt x="2037" y="4462"/>
                    <a:pt x="1987" y="4387"/>
                    <a:pt x="1949" y="4299"/>
                  </a:cubicBezTo>
                  <a:cubicBezTo>
                    <a:pt x="1700" y="3825"/>
                    <a:pt x="1525" y="3325"/>
                    <a:pt x="1437" y="2800"/>
                  </a:cubicBezTo>
                  <a:cubicBezTo>
                    <a:pt x="1425" y="2737"/>
                    <a:pt x="1412" y="2675"/>
                    <a:pt x="1400" y="2612"/>
                  </a:cubicBezTo>
                  <a:cubicBezTo>
                    <a:pt x="1312" y="2175"/>
                    <a:pt x="1225" y="1725"/>
                    <a:pt x="962" y="1350"/>
                  </a:cubicBezTo>
                  <a:cubicBezTo>
                    <a:pt x="887" y="1238"/>
                    <a:pt x="800" y="1138"/>
                    <a:pt x="700" y="1038"/>
                  </a:cubicBezTo>
                  <a:cubicBezTo>
                    <a:pt x="637" y="975"/>
                    <a:pt x="587" y="913"/>
                    <a:pt x="525" y="850"/>
                  </a:cubicBezTo>
                  <a:cubicBezTo>
                    <a:pt x="325" y="588"/>
                    <a:pt x="175" y="30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0"/>
            <p:cNvSpPr/>
            <p:nvPr/>
          </p:nvSpPr>
          <p:spPr>
            <a:xfrm>
              <a:off x="759654" y="3247604"/>
              <a:ext cx="235306" cy="358902"/>
            </a:xfrm>
            <a:custGeom>
              <a:avLst/>
              <a:gdLst/>
              <a:ahLst/>
              <a:cxnLst/>
              <a:rect l="l" t="t" r="r" b="b"/>
              <a:pathLst>
                <a:path w="3425" h="5224" extrusionOk="0">
                  <a:moveTo>
                    <a:pt x="0" y="0"/>
                  </a:moveTo>
                  <a:lnTo>
                    <a:pt x="325" y="5224"/>
                  </a:lnTo>
                  <a:lnTo>
                    <a:pt x="3099" y="5224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FF4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0"/>
            <p:cNvSpPr/>
            <p:nvPr/>
          </p:nvSpPr>
          <p:spPr>
            <a:xfrm>
              <a:off x="1042090" y="3054412"/>
              <a:ext cx="361513" cy="684346"/>
            </a:xfrm>
            <a:custGeom>
              <a:avLst/>
              <a:gdLst/>
              <a:ahLst/>
              <a:cxnLst/>
              <a:rect l="l" t="t" r="r" b="b"/>
              <a:pathLst>
                <a:path w="5262" h="9961" extrusionOk="0">
                  <a:moveTo>
                    <a:pt x="4212" y="1"/>
                  </a:moveTo>
                  <a:lnTo>
                    <a:pt x="1" y="263"/>
                  </a:lnTo>
                  <a:lnTo>
                    <a:pt x="188" y="9960"/>
                  </a:lnTo>
                  <a:lnTo>
                    <a:pt x="4424" y="9686"/>
                  </a:lnTo>
                  <a:lnTo>
                    <a:pt x="5262" y="9636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0"/>
            <p:cNvSpPr/>
            <p:nvPr/>
          </p:nvSpPr>
          <p:spPr>
            <a:xfrm>
              <a:off x="901318" y="3056130"/>
              <a:ext cx="444780" cy="689498"/>
            </a:xfrm>
            <a:custGeom>
              <a:avLst/>
              <a:gdLst/>
              <a:ahLst/>
              <a:cxnLst/>
              <a:rect l="l" t="t" r="r" b="b"/>
              <a:pathLst>
                <a:path w="6474" h="10036" extrusionOk="0">
                  <a:moveTo>
                    <a:pt x="5836" y="1"/>
                  </a:moveTo>
                  <a:lnTo>
                    <a:pt x="0" y="363"/>
                  </a:lnTo>
                  <a:lnTo>
                    <a:pt x="450" y="10035"/>
                  </a:lnTo>
                  <a:lnTo>
                    <a:pt x="6473" y="9661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0"/>
            <p:cNvSpPr/>
            <p:nvPr/>
          </p:nvSpPr>
          <p:spPr>
            <a:xfrm>
              <a:off x="796547" y="3147985"/>
              <a:ext cx="226718" cy="111710"/>
            </a:xfrm>
            <a:custGeom>
              <a:avLst/>
              <a:gdLst/>
              <a:ahLst/>
              <a:cxnLst/>
              <a:rect l="l" t="t" r="r" b="b"/>
              <a:pathLst>
                <a:path w="3300" h="1626" extrusionOk="0">
                  <a:moveTo>
                    <a:pt x="716" y="91"/>
                  </a:moveTo>
                  <a:cubicBezTo>
                    <a:pt x="748" y="91"/>
                    <a:pt x="780" y="94"/>
                    <a:pt x="813" y="101"/>
                  </a:cubicBezTo>
                  <a:cubicBezTo>
                    <a:pt x="1050" y="163"/>
                    <a:pt x="1250" y="338"/>
                    <a:pt x="1350" y="563"/>
                  </a:cubicBezTo>
                  <a:cubicBezTo>
                    <a:pt x="1463" y="801"/>
                    <a:pt x="1513" y="1050"/>
                    <a:pt x="1538" y="1313"/>
                  </a:cubicBezTo>
                  <a:lnTo>
                    <a:pt x="1538" y="1363"/>
                  </a:lnTo>
                  <a:lnTo>
                    <a:pt x="1500" y="1350"/>
                  </a:lnTo>
                  <a:lnTo>
                    <a:pt x="1425" y="1325"/>
                  </a:lnTo>
                  <a:cubicBezTo>
                    <a:pt x="975" y="1213"/>
                    <a:pt x="126" y="988"/>
                    <a:pt x="251" y="426"/>
                  </a:cubicBezTo>
                  <a:cubicBezTo>
                    <a:pt x="316" y="230"/>
                    <a:pt x="504" y="91"/>
                    <a:pt x="716" y="91"/>
                  </a:cubicBezTo>
                  <a:close/>
                  <a:moveTo>
                    <a:pt x="2587" y="251"/>
                  </a:moveTo>
                  <a:cubicBezTo>
                    <a:pt x="2687" y="251"/>
                    <a:pt x="2787" y="267"/>
                    <a:pt x="2887" y="301"/>
                  </a:cubicBezTo>
                  <a:cubicBezTo>
                    <a:pt x="2950" y="326"/>
                    <a:pt x="3000" y="351"/>
                    <a:pt x="3050" y="388"/>
                  </a:cubicBezTo>
                  <a:cubicBezTo>
                    <a:pt x="3137" y="476"/>
                    <a:pt x="3175" y="601"/>
                    <a:pt x="3137" y="713"/>
                  </a:cubicBezTo>
                  <a:cubicBezTo>
                    <a:pt x="3100" y="838"/>
                    <a:pt x="3037" y="938"/>
                    <a:pt x="2937" y="1026"/>
                  </a:cubicBezTo>
                  <a:cubicBezTo>
                    <a:pt x="2668" y="1275"/>
                    <a:pt x="2311" y="1414"/>
                    <a:pt x="1945" y="1414"/>
                  </a:cubicBezTo>
                  <a:cubicBezTo>
                    <a:pt x="1834" y="1414"/>
                    <a:pt x="1723" y="1401"/>
                    <a:pt x="1613" y="1375"/>
                  </a:cubicBezTo>
                  <a:lnTo>
                    <a:pt x="1625" y="1313"/>
                  </a:lnTo>
                  <a:cubicBezTo>
                    <a:pt x="1663" y="1088"/>
                    <a:pt x="1750" y="851"/>
                    <a:pt x="1875" y="651"/>
                  </a:cubicBezTo>
                  <a:cubicBezTo>
                    <a:pt x="2000" y="451"/>
                    <a:pt x="2200" y="313"/>
                    <a:pt x="2437" y="263"/>
                  </a:cubicBezTo>
                  <a:cubicBezTo>
                    <a:pt x="2487" y="255"/>
                    <a:pt x="2537" y="251"/>
                    <a:pt x="2587" y="251"/>
                  </a:cubicBezTo>
                  <a:close/>
                  <a:moveTo>
                    <a:pt x="704" y="1"/>
                  </a:moveTo>
                  <a:cubicBezTo>
                    <a:pt x="451" y="1"/>
                    <a:pt x="226" y="165"/>
                    <a:pt x="151" y="413"/>
                  </a:cubicBezTo>
                  <a:cubicBezTo>
                    <a:pt x="1" y="1063"/>
                    <a:pt x="913" y="1300"/>
                    <a:pt x="1400" y="1425"/>
                  </a:cubicBezTo>
                  <a:lnTo>
                    <a:pt x="1475" y="1450"/>
                  </a:lnTo>
                  <a:lnTo>
                    <a:pt x="1550" y="1463"/>
                  </a:lnTo>
                  <a:lnTo>
                    <a:pt x="1563" y="1625"/>
                  </a:lnTo>
                  <a:lnTo>
                    <a:pt x="1613" y="1475"/>
                  </a:lnTo>
                  <a:cubicBezTo>
                    <a:pt x="1727" y="1501"/>
                    <a:pt x="1843" y="1514"/>
                    <a:pt x="1958" y="1514"/>
                  </a:cubicBezTo>
                  <a:cubicBezTo>
                    <a:pt x="2346" y="1514"/>
                    <a:pt x="2726" y="1370"/>
                    <a:pt x="3025" y="1100"/>
                  </a:cubicBezTo>
                  <a:cubicBezTo>
                    <a:pt x="3137" y="1001"/>
                    <a:pt x="3212" y="876"/>
                    <a:pt x="3250" y="738"/>
                  </a:cubicBezTo>
                  <a:cubicBezTo>
                    <a:pt x="3300" y="576"/>
                    <a:pt x="3250" y="413"/>
                    <a:pt x="3137" y="313"/>
                  </a:cubicBezTo>
                  <a:cubicBezTo>
                    <a:pt x="3075" y="263"/>
                    <a:pt x="3000" y="226"/>
                    <a:pt x="2937" y="213"/>
                  </a:cubicBezTo>
                  <a:cubicBezTo>
                    <a:pt x="2826" y="171"/>
                    <a:pt x="2709" y="151"/>
                    <a:pt x="2591" y="151"/>
                  </a:cubicBezTo>
                  <a:cubicBezTo>
                    <a:pt x="2536" y="151"/>
                    <a:pt x="2480" y="155"/>
                    <a:pt x="2425" y="163"/>
                  </a:cubicBezTo>
                  <a:cubicBezTo>
                    <a:pt x="2175" y="213"/>
                    <a:pt x="1950" y="376"/>
                    <a:pt x="1800" y="588"/>
                  </a:cubicBezTo>
                  <a:cubicBezTo>
                    <a:pt x="1713" y="726"/>
                    <a:pt x="1650" y="876"/>
                    <a:pt x="1600" y="1038"/>
                  </a:cubicBezTo>
                  <a:cubicBezTo>
                    <a:pt x="1575" y="863"/>
                    <a:pt x="1525" y="688"/>
                    <a:pt x="1450" y="526"/>
                  </a:cubicBezTo>
                  <a:cubicBezTo>
                    <a:pt x="1338" y="263"/>
                    <a:pt x="1100" y="76"/>
                    <a:pt x="825" y="13"/>
                  </a:cubicBezTo>
                  <a:cubicBezTo>
                    <a:pt x="784" y="5"/>
                    <a:pt x="74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0"/>
            <p:cNvSpPr/>
            <p:nvPr/>
          </p:nvSpPr>
          <p:spPr>
            <a:xfrm>
              <a:off x="719257" y="3218405"/>
              <a:ext cx="462849" cy="537528"/>
            </a:xfrm>
            <a:custGeom>
              <a:avLst/>
              <a:gdLst/>
              <a:ahLst/>
              <a:cxnLst/>
              <a:rect l="l" t="t" r="r" b="b"/>
              <a:pathLst>
                <a:path w="6737" h="7824" extrusionOk="0">
                  <a:moveTo>
                    <a:pt x="6137" y="1"/>
                  </a:moveTo>
                  <a:lnTo>
                    <a:pt x="1" y="388"/>
                  </a:lnTo>
                  <a:lnTo>
                    <a:pt x="463" y="7823"/>
                  </a:lnTo>
                  <a:lnTo>
                    <a:pt x="6737" y="7436"/>
                  </a:lnTo>
                  <a:lnTo>
                    <a:pt x="6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0"/>
            <p:cNvSpPr/>
            <p:nvPr/>
          </p:nvSpPr>
          <p:spPr>
            <a:xfrm>
              <a:off x="675493" y="3220947"/>
              <a:ext cx="462849" cy="538421"/>
            </a:xfrm>
            <a:custGeom>
              <a:avLst/>
              <a:gdLst/>
              <a:ahLst/>
              <a:cxnLst/>
              <a:rect l="l" t="t" r="r" b="b"/>
              <a:pathLst>
                <a:path w="6737" h="7837" extrusionOk="0">
                  <a:moveTo>
                    <a:pt x="6274" y="1"/>
                  </a:moveTo>
                  <a:lnTo>
                    <a:pt x="1" y="401"/>
                  </a:lnTo>
                  <a:lnTo>
                    <a:pt x="463" y="7836"/>
                  </a:lnTo>
                  <a:lnTo>
                    <a:pt x="6736" y="7449"/>
                  </a:lnTo>
                  <a:lnTo>
                    <a:pt x="6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0"/>
            <p:cNvSpPr/>
            <p:nvPr/>
          </p:nvSpPr>
          <p:spPr>
            <a:xfrm>
              <a:off x="1316007" y="3277627"/>
              <a:ext cx="100512" cy="445673"/>
            </a:xfrm>
            <a:custGeom>
              <a:avLst/>
              <a:gdLst/>
              <a:ahLst/>
              <a:cxnLst/>
              <a:rect l="l" t="t" r="r" b="b"/>
              <a:pathLst>
                <a:path w="1463" h="6487" extrusionOk="0">
                  <a:moveTo>
                    <a:pt x="1375" y="1"/>
                  </a:moveTo>
                  <a:lnTo>
                    <a:pt x="0" y="6462"/>
                  </a:lnTo>
                  <a:lnTo>
                    <a:pt x="100" y="6487"/>
                  </a:lnTo>
                  <a:lnTo>
                    <a:pt x="1462" y="13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0"/>
            <p:cNvSpPr/>
            <p:nvPr/>
          </p:nvSpPr>
          <p:spPr>
            <a:xfrm>
              <a:off x="223912" y="3074130"/>
              <a:ext cx="1420081" cy="704132"/>
            </a:xfrm>
            <a:custGeom>
              <a:avLst/>
              <a:gdLst/>
              <a:ahLst/>
              <a:cxnLst/>
              <a:rect l="l" t="t" r="r" b="b"/>
              <a:pathLst>
                <a:path w="20670" h="10249" extrusionOk="0">
                  <a:moveTo>
                    <a:pt x="2661" y="0"/>
                  </a:moveTo>
                  <a:cubicBezTo>
                    <a:pt x="2645" y="0"/>
                    <a:pt x="2628" y="1"/>
                    <a:pt x="2612" y="1"/>
                  </a:cubicBezTo>
                  <a:lnTo>
                    <a:pt x="2600" y="1"/>
                  </a:lnTo>
                  <a:lnTo>
                    <a:pt x="0" y="14"/>
                  </a:lnTo>
                  <a:lnTo>
                    <a:pt x="0" y="164"/>
                  </a:lnTo>
                  <a:lnTo>
                    <a:pt x="2600" y="151"/>
                  </a:lnTo>
                  <a:lnTo>
                    <a:pt x="2625" y="151"/>
                  </a:lnTo>
                  <a:cubicBezTo>
                    <a:pt x="2641" y="151"/>
                    <a:pt x="2657" y="150"/>
                    <a:pt x="2674" y="150"/>
                  </a:cubicBezTo>
                  <a:cubicBezTo>
                    <a:pt x="3515" y="150"/>
                    <a:pt x="4226" y="780"/>
                    <a:pt x="4324" y="1626"/>
                  </a:cubicBezTo>
                  <a:lnTo>
                    <a:pt x="4499" y="3125"/>
                  </a:lnTo>
                  <a:lnTo>
                    <a:pt x="19795" y="3025"/>
                  </a:lnTo>
                  <a:cubicBezTo>
                    <a:pt x="20020" y="3025"/>
                    <a:pt x="20245" y="3138"/>
                    <a:pt x="20382" y="3325"/>
                  </a:cubicBezTo>
                  <a:cubicBezTo>
                    <a:pt x="20507" y="3525"/>
                    <a:pt x="20532" y="3775"/>
                    <a:pt x="20445" y="4000"/>
                  </a:cubicBezTo>
                  <a:lnTo>
                    <a:pt x="18620" y="8674"/>
                  </a:lnTo>
                  <a:cubicBezTo>
                    <a:pt x="18495" y="8999"/>
                    <a:pt x="18183" y="9224"/>
                    <a:pt x="17821" y="9236"/>
                  </a:cubicBezTo>
                  <a:lnTo>
                    <a:pt x="5461" y="10086"/>
                  </a:lnTo>
                  <a:lnTo>
                    <a:pt x="4687" y="3488"/>
                  </a:lnTo>
                  <a:lnTo>
                    <a:pt x="4537" y="3500"/>
                  </a:lnTo>
                  <a:lnTo>
                    <a:pt x="5311" y="10248"/>
                  </a:lnTo>
                  <a:lnTo>
                    <a:pt x="17796" y="9386"/>
                  </a:lnTo>
                  <a:cubicBezTo>
                    <a:pt x="18220" y="9374"/>
                    <a:pt x="18583" y="9124"/>
                    <a:pt x="18733" y="8724"/>
                  </a:cubicBezTo>
                  <a:lnTo>
                    <a:pt x="20557" y="4062"/>
                  </a:lnTo>
                  <a:cubicBezTo>
                    <a:pt x="20670" y="3788"/>
                    <a:pt x="20645" y="3475"/>
                    <a:pt x="20482" y="3238"/>
                  </a:cubicBezTo>
                  <a:cubicBezTo>
                    <a:pt x="20320" y="3013"/>
                    <a:pt x="20045" y="2875"/>
                    <a:pt x="19770" y="2875"/>
                  </a:cubicBezTo>
                  <a:lnTo>
                    <a:pt x="4612" y="2963"/>
                  </a:lnTo>
                  <a:lnTo>
                    <a:pt x="4462" y="1601"/>
                  </a:lnTo>
                  <a:cubicBezTo>
                    <a:pt x="4351" y="692"/>
                    <a:pt x="3577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0"/>
            <p:cNvSpPr/>
            <p:nvPr/>
          </p:nvSpPr>
          <p:spPr>
            <a:xfrm>
              <a:off x="593050" y="3786781"/>
              <a:ext cx="806293" cy="330596"/>
            </a:xfrm>
            <a:custGeom>
              <a:avLst/>
              <a:gdLst/>
              <a:ahLst/>
              <a:cxnLst/>
              <a:rect l="l" t="t" r="r" b="b"/>
              <a:pathLst>
                <a:path w="11736" h="4812" extrusionOk="0">
                  <a:moveTo>
                    <a:pt x="151" y="0"/>
                  </a:moveTo>
                  <a:lnTo>
                    <a:pt x="1" y="25"/>
                  </a:lnTo>
                  <a:lnTo>
                    <a:pt x="576" y="3774"/>
                  </a:lnTo>
                  <a:cubicBezTo>
                    <a:pt x="662" y="4354"/>
                    <a:pt x="1162" y="4799"/>
                    <a:pt x="1751" y="4799"/>
                  </a:cubicBezTo>
                  <a:cubicBezTo>
                    <a:pt x="1759" y="4799"/>
                    <a:pt x="1767" y="4799"/>
                    <a:pt x="1775" y="4799"/>
                  </a:cubicBezTo>
                  <a:lnTo>
                    <a:pt x="1825" y="4811"/>
                  </a:lnTo>
                  <a:cubicBezTo>
                    <a:pt x="3535" y="4756"/>
                    <a:pt x="7052" y="4746"/>
                    <a:pt x="9402" y="4746"/>
                  </a:cubicBezTo>
                  <a:cubicBezTo>
                    <a:pt x="10745" y="4746"/>
                    <a:pt x="11708" y="4749"/>
                    <a:pt x="11735" y="4749"/>
                  </a:cubicBezTo>
                  <a:lnTo>
                    <a:pt x="11735" y="4599"/>
                  </a:lnTo>
                  <a:cubicBezTo>
                    <a:pt x="11703" y="4594"/>
                    <a:pt x="10353" y="4586"/>
                    <a:pt x="8612" y="4586"/>
                  </a:cubicBezTo>
                  <a:cubicBezTo>
                    <a:pt x="6320" y="4586"/>
                    <a:pt x="3352" y="4599"/>
                    <a:pt x="1825" y="4649"/>
                  </a:cubicBezTo>
                  <a:cubicBezTo>
                    <a:pt x="1809" y="4650"/>
                    <a:pt x="1792" y="4650"/>
                    <a:pt x="1775" y="4650"/>
                  </a:cubicBezTo>
                  <a:cubicBezTo>
                    <a:pt x="1247" y="4650"/>
                    <a:pt x="798" y="4270"/>
                    <a:pt x="726" y="3749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0"/>
            <p:cNvSpPr/>
            <p:nvPr/>
          </p:nvSpPr>
          <p:spPr>
            <a:xfrm>
              <a:off x="732997" y="4044347"/>
              <a:ext cx="179520" cy="180344"/>
            </a:xfrm>
            <a:custGeom>
              <a:avLst/>
              <a:gdLst/>
              <a:ahLst/>
              <a:cxnLst/>
              <a:rect l="l" t="t" r="r" b="b"/>
              <a:pathLst>
                <a:path w="2613" h="2625" extrusionOk="0">
                  <a:moveTo>
                    <a:pt x="1251" y="0"/>
                  </a:moveTo>
                  <a:cubicBezTo>
                    <a:pt x="551" y="25"/>
                    <a:pt x="1" y="625"/>
                    <a:pt x="63" y="1325"/>
                  </a:cubicBezTo>
                  <a:cubicBezTo>
                    <a:pt x="76" y="2037"/>
                    <a:pt x="651" y="2612"/>
                    <a:pt x="1375" y="2625"/>
                  </a:cubicBezTo>
                  <a:cubicBezTo>
                    <a:pt x="2075" y="2600"/>
                    <a:pt x="2613" y="2000"/>
                    <a:pt x="2550" y="1300"/>
                  </a:cubicBezTo>
                  <a:cubicBezTo>
                    <a:pt x="2538" y="588"/>
                    <a:pt x="1963" y="13"/>
                    <a:pt x="1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0"/>
            <p:cNvSpPr/>
            <p:nvPr/>
          </p:nvSpPr>
          <p:spPr>
            <a:xfrm>
              <a:off x="799158" y="4110439"/>
              <a:ext cx="47267" cy="48160"/>
            </a:xfrm>
            <a:custGeom>
              <a:avLst/>
              <a:gdLst/>
              <a:ahLst/>
              <a:cxnLst/>
              <a:rect l="l" t="t" r="r" b="b"/>
              <a:pathLst>
                <a:path w="688" h="701" extrusionOk="0">
                  <a:moveTo>
                    <a:pt x="325" y="1"/>
                  </a:moveTo>
                  <a:cubicBezTo>
                    <a:pt x="138" y="13"/>
                    <a:pt x="0" y="175"/>
                    <a:pt x="13" y="350"/>
                  </a:cubicBezTo>
                  <a:cubicBezTo>
                    <a:pt x="25" y="550"/>
                    <a:pt x="175" y="700"/>
                    <a:pt x="362" y="700"/>
                  </a:cubicBezTo>
                  <a:cubicBezTo>
                    <a:pt x="550" y="688"/>
                    <a:pt x="687" y="538"/>
                    <a:pt x="675" y="350"/>
                  </a:cubicBezTo>
                  <a:cubicBezTo>
                    <a:pt x="675" y="163"/>
                    <a:pt x="525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0"/>
            <p:cNvSpPr/>
            <p:nvPr/>
          </p:nvSpPr>
          <p:spPr>
            <a:xfrm>
              <a:off x="1133121" y="4039194"/>
              <a:ext cx="178626" cy="181237"/>
            </a:xfrm>
            <a:custGeom>
              <a:avLst/>
              <a:gdLst/>
              <a:ahLst/>
              <a:cxnLst/>
              <a:rect l="l" t="t" r="r" b="b"/>
              <a:pathLst>
                <a:path w="2600" h="2638" extrusionOk="0">
                  <a:moveTo>
                    <a:pt x="1237" y="0"/>
                  </a:moveTo>
                  <a:cubicBezTo>
                    <a:pt x="538" y="25"/>
                    <a:pt x="0" y="638"/>
                    <a:pt x="50" y="1337"/>
                  </a:cubicBezTo>
                  <a:cubicBezTo>
                    <a:pt x="75" y="2050"/>
                    <a:pt x="650" y="2625"/>
                    <a:pt x="1362" y="2637"/>
                  </a:cubicBezTo>
                  <a:cubicBezTo>
                    <a:pt x="2062" y="2612"/>
                    <a:pt x="2600" y="2000"/>
                    <a:pt x="2550" y="1300"/>
                  </a:cubicBezTo>
                  <a:cubicBezTo>
                    <a:pt x="2525" y="588"/>
                    <a:pt x="1950" y="13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0"/>
            <p:cNvSpPr/>
            <p:nvPr/>
          </p:nvSpPr>
          <p:spPr>
            <a:xfrm>
              <a:off x="1198388" y="4106179"/>
              <a:ext cx="48092" cy="48092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37" y="0"/>
                  </a:moveTo>
                  <a:cubicBezTo>
                    <a:pt x="150" y="0"/>
                    <a:pt x="0" y="162"/>
                    <a:pt x="25" y="350"/>
                  </a:cubicBezTo>
                  <a:cubicBezTo>
                    <a:pt x="25" y="537"/>
                    <a:pt x="175" y="687"/>
                    <a:pt x="362" y="700"/>
                  </a:cubicBezTo>
                  <a:cubicBezTo>
                    <a:pt x="550" y="687"/>
                    <a:pt x="700" y="525"/>
                    <a:pt x="675" y="350"/>
                  </a:cubicBezTo>
                  <a:cubicBezTo>
                    <a:pt x="675" y="150"/>
                    <a:pt x="52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0"/>
            <p:cNvSpPr/>
            <p:nvPr/>
          </p:nvSpPr>
          <p:spPr>
            <a:xfrm>
              <a:off x="1112510" y="3279344"/>
              <a:ext cx="50702" cy="457696"/>
            </a:xfrm>
            <a:custGeom>
              <a:avLst/>
              <a:gdLst/>
              <a:ahLst/>
              <a:cxnLst/>
              <a:rect l="l" t="t" r="r" b="b"/>
              <a:pathLst>
                <a:path w="738" h="6662" extrusionOk="0">
                  <a:moveTo>
                    <a:pt x="638" y="1"/>
                  </a:moveTo>
                  <a:lnTo>
                    <a:pt x="0" y="6649"/>
                  </a:lnTo>
                  <a:lnTo>
                    <a:pt x="100" y="6661"/>
                  </a:lnTo>
                  <a:lnTo>
                    <a:pt x="738" y="1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0"/>
            <p:cNvSpPr/>
            <p:nvPr/>
          </p:nvSpPr>
          <p:spPr>
            <a:xfrm>
              <a:off x="913341" y="3281062"/>
              <a:ext cx="6939" cy="468826"/>
            </a:xfrm>
            <a:custGeom>
              <a:avLst/>
              <a:gdLst/>
              <a:ahLst/>
              <a:cxnLst/>
              <a:rect l="l" t="t" r="r" b="b"/>
              <a:pathLst>
                <a:path w="101" h="6824" extrusionOk="0">
                  <a:moveTo>
                    <a:pt x="0" y="1"/>
                  </a:moveTo>
                  <a:lnTo>
                    <a:pt x="0" y="6824"/>
                  </a:lnTo>
                  <a:lnTo>
                    <a:pt x="100" y="682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0"/>
            <p:cNvSpPr/>
            <p:nvPr/>
          </p:nvSpPr>
          <p:spPr>
            <a:xfrm>
              <a:off x="672951" y="3283673"/>
              <a:ext cx="40397" cy="478238"/>
            </a:xfrm>
            <a:custGeom>
              <a:avLst/>
              <a:gdLst/>
              <a:ahLst/>
              <a:cxnLst/>
              <a:rect l="l" t="t" r="r" b="b"/>
              <a:pathLst>
                <a:path w="588" h="6961" extrusionOk="0">
                  <a:moveTo>
                    <a:pt x="0" y="0"/>
                  </a:moveTo>
                  <a:lnTo>
                    <a:pt x="487" y="6961"/>
                  </a:lnTo>
                  <a:lnTo>
                    <a:pt x="587" y="6948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0"/>
            <p:cNvSpPr/>
            <p:nvPr/>
          </p:nvSpPr>
          <p:spPr>
            <a:xfrm>
              <a:off x="575875" y="3615918"/>
              <a:ext cx="953110" cy="12092"/>
            </a:xfrm>
            <a:custGeom>
              <a:avLst/>
              <a:gdLst/>
              <a:ahLst/>
              <a:cxnLst/>
              <a:rect l="l" t="t" r="r" b="b"/>
              <a:pathLst>
                <a:path w="13873" h="176" extrusionOk="0">
                  <a:moveTo>
                    <a:pt x="13860" y="0"/>
                  </a:moveTo>
                  <a:lnTo>
                    <a:pt x="1" y="75"/>
                  </a:lnTo>
                  <a:lnTo>
                    <a:pt x="1" y="175"/>
                  </a:lnTo>
                  <a:lnTo>
                    <a:pt x="13872" y="100"/>
                  </a:lnTo>
                  <a:lnTo>
                    <a:pt x="13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0"/>
            <p:cNvSpPr/>
            <p:nvPr/>
          </p:nvSpPr>
          <p:spPr>
            <a:xfrm>
              <a:off x="554439" y="3444230"/>
              <a:ext cx="1035484" cy="13809"/>
            </a:xfrm>
            <a:custGeom>
              <a:avLst/>
              <a:gdLst/>
              <a:ahLst/>
              <a:cxnLst/>
              <a:rect l="l" t="t" r="r" b="b"/>
              <a:pathLst>
                <a:path w="15072" h="201" extrusionOk="0">
                  <a:moveTo>
                    <a:pt x="15072" y="0"/>
                  </a:moveTo>
                  <a:lnTo>
                    <a:pt x="1" y="100"/>
                  </a:lnTo>
                  <a:lnTo>
                    <a:pt x="1" y="200"/>
                  </a:lnTo>
                  <a:lnTo>
                    <a:pt x="15072" y="100"/>
                  </a:lnTo>
                  <a:lnTo>
                    <a:pt x="15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70"/>
          <p:cNvGrpSpPr/>
          <p:nvPr/>
        </p:nvGrpSpPr>
        <p:grpSpPr>
          <a:xfrm>
            <a:off x="7172747" y="482769"/>
            <a:ext cx="456740" cy="497221"/>
            <a:chOff x="1340800" y="1348775"/>
            <a:chExt cx="263175" cy="286500"/>
          </a:xfrm>
        </p:grpSpPr>
        <p:sp>
          <p:nvSpPr>
            <p:cNvPr id="2343" name="Google Shape;2343;p70"/>
            <p:cNvSpPr/>
            <p:nvPr/>
          </p:nvSpPr>
          <p:spPr>
            <a:xfrm>
              <a:off x="1494950" y="1348775"/>
              <a:ext cx="109025" cy="185275"/>
            </a:xfrm>
            <a:custGeom>
              <a:avLst/>
              <a:gdLst/>
              <a:ahLst/>
              <a:cxnLst/>
              <a:rect l="l" t="t" r="r" b="b"/>
              <a:pathLst>
                <a:path w="4361" h="7411" extrusionOk="0">
                  <a:moveTo>
                    <a:pt x="66" y="0"/>
                  </a:moveTo>
                  <a:lnTo>
                    <a:pt x="1" y="144"/>
                  </a:lnTo>
                  <a:cubicBezTo>
                    <a:pt x="2816" y="1309"/>
                    <a:pt x="4164" y="4530"/>
                    <a:pt x="3025" y="7345"/>
                  </a:cubicBezTo>
                  <a:lnTo>
                    <a:pt x="3169" y="7410"/>
                  </a:lnTo>
                  <a:cubicBezTo>
                    <a:pt x="4361" y="4504"/>
                    <a:pt x="2960" y="1192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0"/>
            <p:cNvSpPr/>
            <p:nvPr/>
          </p:nvSpPr>
          <p:spPr>
            <a:xfrm>
              <a:off x="1479250" y="1387400"/>
              <a:ext cx="77275" cy="130925"/>
            </a:xfrm>
            <a:custGeom>
              <a:avLst/>
              <a:gdLst/>
              <a:ahLst/>
              <a:cxnLst/>
              <a:rect l="l" t="t" r="r" b="b"/>
              <a:pathLst>
                <a:path w="3091" h="5237" extrusionOk="0">
                  <a:moveTo>
                    <a:pt x="53" y="0"/>
                  </a:moveTo>
                  <a:lnTo>
                    <a:pt x="1" y="157"/>
                  </a:lnTo>
                  <a:cubicBezTo>
                    <a:pt x="1964" y="956"/>
                    <a:pt x="2907" y="3208"/>
                    <a:pt x="2095" y="5172"/>
                  </a:cubicBezTo>
                  <a:lnTo>
                    <a:pt x="2252" y="5237"/>
                  </a:lnTo>
                  <a:cubicBezTo>
                    <a:pt x="3090" y="3195"/>
                    <a:pt x="2108" y="851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0"/>
            <p:cNvSpPr/>
            <p:nvPr/>
          </p:nvSpPr>
          <p:spPr>
            <a:xfrm>
              <a:off x="1467150" y="1416525"/>
              <a:ext cx="53700" cy="90025"/>
            </a:xfrm>
            <a:custGeom>
              <a:avLst/>
              <a:gdLst/>
              <a:ahLst/>
              <a:cxnLst/>
              <a:rect l="l" t="t" r="r" b="b"/>
              <a:pathLst>
                <a:path w="2148" h="3601" extrusionOk="0">
                  <a:moveTo>
                    <a:pt x="66" y="0"/>
                  </a:moveTo>
                  <a:lnTo>
                    <a:pt x="0" y="144"/>
                  </a:lnTo>
                  <a:cubicBezTo>
                    <a:pt x="1336" y="694"/>
                    <a:pt x="1964" y="2213"/>
                    <a:pt x="1427" y="3535"/>
                  </a:cubicBezTo>
                  <a:lnTo>
                    <a:pt x="1571" y="3601"/>
                  </a:lnTo>
                  <a:cubicBezTo>
                    <a:pt x="2147" y="2200"/>
                    <a:pt x="1480" y="57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0"/>
            <p:cNvSpPr/>
            <p:nvPr/>
          </p:nvSpPr>
          <p:spPr>
            <a:xfrm>
              <a:off x="1453725" y="1449575"/>
              <a:ext cx="26850" cy="43550"/>
            </a:xfrm>
            <a:custGeom>
              <a:avLst/>
              <a:gdLst/>
              <a:ahLst/>
              <a:cxnLst/>
              <a:rect l="l" t="t" r="r" b="b"/>
              <a:pathLst>
                <a:path w="1074" h="1742" extrusionOk="0">
                  <a:moveTo>
                    <a:pt x="66" y="1"/>
                  </a:moveTo>
                  <a:lnTo>
                    <a:pt x="0" y="145"/>
                  </a:lnTo>
                  <a:cubicBezTo>
                    <a:pt x="603" y="393"/>
                    <a:pt x="891" y="1087"/>
                    <a:pt x="642" y="1676"/>
                  </a:cubicBezTo>
                  <a:lnTo>
                    <a:pt x="799" y="1742"/>
                  </a:lnTo>
                  <a:cubicBezTo>
                    <a:pt x="1074" y="1061"/>
                    <a:pt x="747" y="276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0"/>
            <p:cNvSpPr/>
            <p:nvPr/>
          </p:nvSpPr>
          <p:spPr>
            <a:xfrm>
              <a:off x="1340800" y="1392275"/>
              <a:ext cx="87100" cy="195450"/>
            </a:xfrm>
            <a:custGeom>
              <a:avLst/>
              <a:gdLst/>
              <a:ahLst/>
              <a:cxnLst/>
              <a:rect l="l" t="t" r="r" b="b"/>
              <a:pathLst>
                <a:path w="3484" h="7818" extrusionOk="0">
                  <a:moveTo>
                    <a:pt x="2159" y="1"/>
                  </a:moveTo>
                  <a:cubicBezTo>
                    <a:pt x="2151" y="1"/>
                    <a:pt x="2143" y="1"/>
                    <a:pt x="2135" y="2"/>
                  </a:cubicBezTo>
                  <a:cubicBezTo>
                    <a:pt x="1441" y="54"/>
                    <a:pt x="629" y="263"/>
                    <a:pt x="210" y="813"/>
                  </a:cubicBezTo>
                  <a:cubicBezTo>
                    <a:pt x="53" y="997"/>
                    <a:pt x="1" y="1232"/>
                    <a:pt x="66" y="1455"/>
                  </a:cubicBezTo>
                  <a:cubicBezTo>
                    <a:pt x="184" y="2005"/>
                    <a:pt x="341" y="2541"/>
                    <a:pt x="511" y="3078"/>
                  </a:cubicBezTo>
                  <a:cubicBezTo>
                    <a:pt x="721" y="3707"/>
                    <a:pt x="969" y="4322"/>
                    <a:pt x="1244" y="4924"/>
                  </a:cubicBezTo>
                  <a:cubicBezTo>
                    <a:pt x="1689" y="5958"/>
                    <a:pt x="2266" y="6927"/>
                    <a:pt x="2920" y="7818"/>
                  </a:cubicBezTo>
                  <a:lnTo>
                    <a:pt x="3483" y="7399"/>
                  </a:lnTo>
                  <a:cubicBezTo>
                    <a:pt x="2698" y="6338"/>
                    <a:pt x="2056" y="5160"/>
                    <a:pt x="1572" y="3929"/>
                  </a:cubicBezTo>
                  <a:cubicBezTo>
                    <a:pt x="1506" y="3772"/>
                    <a:pt x="1611" y="3602"/>
                    <a:pt x="1768" y="3576"/>
                  </a:cubicBezTo>
                  <a:cubicBezTo>
                    <a:pt x="2174" y="3510"/>
                    <a:pt x="2567" y="3379"/>
                    <a:pt x="2920" y="3183"/>
                  </a:cubicBezTo>
                  <a:cubicBezTo>
                    <a:pt x="3051" y="3117"/>
                    <a:pt x="3117" y="2973"/>
                    <a:pt x="3090" y="2843"/>
                  </a:cubicBezTo>
                  <a:cubicBezTo>
                    <a:pt x="3038" y="2607"/>
                    <a:pt x="2972" y="2371"/>
                    <a:pt x="2907" y="2136"/>
                  </a:cubicBezTo>
                  <a:cubicBezTo>
                    <a:pt x="2750" y="1520"/>
                    <a:pt x="2580" y="892"/>
                    <a:pt x="2462" y="250"/>
                  </a:cubicBezTo>
                  <a:cubicBezTo>
                    <a:pt x="2437" y="114"/>
                    <a:pt x="2306" y="1"/>
                    <a:pt x="2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0"/>
            <p:cNvSpPr/>
            <p:nvPr/>
          </p:nvSpPr>
          <p:spPr>
            <a:xfrm>
              <a:off x="1357175" y="1472825"/>
              <a:ext cx="149925" cy="162450"/>
            </a:xfrm>
            <a:custGeom>
              <a:avLst/>
              <a:gdLst/>
              <a:ahLst/>
              <a:cxnLst/>
              <a:rect l="l" t="t" r="r" b="b"/>
              <a:pathLst>
                <a:path w="5997" h="6498" extrusionOk="0">
                  <a:moveTo>
                    <a:pt x="668" y="0"/>
                  </a:moveTo>
                  <a:lnTo>
                    <a:pt x="0" y="210"/>
                  </a:lnTo>
                  <a:cubicBezTo>
                    <a:pt x="341" y="1270"/>
                    <a:pt x="812" y="2304"/>
                    <a:pt x="1375" y="3273"/>
                  </a:cubicBezTo>
                  <a:cubicBezTo>
                    <a:pt x="1702" y="3836"/>
                    <a:pt x="2056" y="4386"/>
                    <a:pt x="2448" y="4923"/>
                  </a:cubicBezTo>
                  <a:cubicBezTo>
                    <a:pt x="2776" y="5381"/>
                    <a:pt x="3129" y="5813"/>
                    <a:pt x="3496" y="6232"/>
                  </a:cubicBezTo>
                  <a:cubicBezTo>
                    <a:pt x="3625" y="6397"/>
                    <a:pt x="3818" y="6498"/>
                    <a:pt x="4026" y="6498"/>
                  </a:cubicBezTo>
                  <a:cubicBezTo>
                    <a:pt x="4050" y="6498"/>
                    <a:pt x="4074" y="6497"/>
                    <a:pt x="4098" y="6494"/>
                  </a:cubicBezTo>
                  <a:cubicBezTo>
                    <a:pt x="4805" y="6481"/>
                    <a:pt x="5460" y="5944"/>
                    <a:pt x="5905" y="5407"/>
                  </a:cubicBezTo>
                  <a:cubicBezTo>
                    <a:pt x="5996" y="5276"/>
                    <a:pt x="5996" y="5106"/>
                    <a:pt x="5892" y="4988"/>
                  </a:cubicBezTo>
                  <a:cubicBezTo>
                    <a:pt x="5447" y="4517"/>
                    <a:pt x="5028" y="4019"/>
                    <a:pt x="4609" y="3522"/>
                  </a:cubicBezTo>
                  <a:cubicBezTo>
                    <a:pt x="4465" y="3339"/>
                    <a:pt x="4308" y="3155"/>
                    <a:pt x="4150" y="2972"/>
                  </a:cubicBezTo>
                  <a:cubicBezTo>
                    <a:pt x="4089" y="2902"/>
                    <a:pt x="3999" y="2867"/>
                    <a:pt x="3907" y="2867"/>
                  </a:cubicBezTo>
                  <a:cubicBezTo>
                    <a:pt x="3861" y="2867"/>
                    <a:pt x="3814" y="2876"/>
                    <a:pt x="3771" y="2894"/>
                  </a:cubicBezTo>
                  <a:cubicBezTo>
                    <a:pt x="3404" y="3077"/>
                    <a:pt x="3077" y="3326"/>
                    <a:pt x="2789" y="3614"/>
                  </a:cubicBezTo>
                  <a:cubicBezTo>
                    <a:pt x="2736" y="3667"/>
                    <a:pt x="2667" y="3693"/>
                    <a:pt x="2599" y="3693"/>
                  </a:cubicBezTo>
                  <a:cubicBezTo>
                    <a:pt x="2515" y="3693"/>
                    <a:pt x="2433" y="3654"/>
                    <a:pt x="2383" y="3574"/>
                  </a:cubicBezTo>
                  <a:cubicBezTo>
                    <a:pt x="1663" y="2462"/>
                    <a:pt x="1087" y="1257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0"/>
          <p:cNvGrpSpPr/>
          <p:nvPr/>
        </p:nvGrpSpPr>
        <p:grpSpPr>
          <a:xfrm>
            <a:off x="1243085" y="404701"/>
            <a:ext cx="649561" cy="450610"/>
            <a:chOff x="5377172" y="1129776"/>
            <a:chExt cx="649561" cy="450610"/>
          </a:xfrm>
        </p:grpSpPr>
        <p:sp>
          <p:nvSpPr>
            <p:cNvPr id="2350" name="Google Shape;2350;p70"/>
            <p:cNvSpPr/>
            <p:nvPr/>
          </p:nvSpPr>
          <p:spPr>
            <a:xfrm>
              <a:off x="5377172" y="1129776"/>
              <a:ext cx="649561" cy="450610"/>
            </a:xfrm>
            <a:custGeom>
              <a:avLst/>
              <a:gdLst/>
              <a:ahLst/>
              <a:cxnLst/>
              <a:rect l="l" t="t" r="r" b="b"/>
              <a:pathLst>
                <a:path w="9674" h="6711" extrusionOk="0">
                  <a:moveTo>
                    <a:pt x="688" y="0"/>
                  </a:moveTo>
                  <a:cubicBezTo>
                    <a:pt x="313" y="0"/>
                    <a:pt x="1" y="312"/>
                    <a:pt x="1" y="687"/>
                  </a:cubicBezTo>
                  <a:lnTo>
                    <a:pt x="1" y="4986"/>
                  </a:lnTo>
                  <a:cubicBezTo>
                    <a:pt x="1" y="5361"/>
                    <a:pt x="313" y="5674"/>
                    <a:pt x="688" y="5674"/>
                  </a:cubicBezTo>
                  <a:lnTo>
                    <a:pt x="8499" y="5674"/>
                  </a:lnTo>
                  <a:lnTo>
                    <a:pt x="9673" y="6711"/>
                  </a:lnTo>
                  <a:lnTo>
                    <a:pt x="9673" y="687"/>
                  </a:lnTo>
                  <a:cubicBezTo>
                    <a:pt x="9673" y="312"/>
                    <a:pt x="9361" y="0"/>
                    <a:pt x="898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0"/>
            <p:cNvSpPr/>
            <p:nvPr/>
          </p:nvSpPr>
          <p:spPr>
            <a:xfrm>
              <a:off x="5584678" y="1216191"/>
              <a:ext cx="245885" cy="225741"/>
            </a:xfrm>
            <a:custGeom>
              <a:avLst/>
              <a:gdLst/>
              <a:ahLst/>
              <a:cxnLst/>
              <a:rect l="l" t="t" r="r" b="b"/>
              <a:pathLst>
                <a:path w="3662" h="3362" extrusionOk="0">
                  <a:moveTo>
                    <a:pt x="775" y="275"/>
                  </a:moveTo>
                  <a:cubicBezTo>
                    <a:pt x="1075" y="275"/>
                    <a:pt x="1200" y="600"/>
                    <a:pt x="1200" y="1000"/>
                  </a:cubicBezTo>
                  <a:cubicBezTo>
                    <a:pt x="1200" y="1425"/>
                    <a:pt x="1050" y="1737"/>
                    <a:pt x="775" y="1737"/>
                  </a:cubicBezTo>
                  <a:cubicBezTo>
                    <a:pt x="500" y="1737"/>
                    <a:pt x="350" y="1425"/>
                    <a:pt x="350" y="1000"/>
                  </a:cubicBezTo>
                  <a:cubicBezTo>
                    <a:pt x="350" y="600"/>
                    <a:pt x="500" y="275"/>
                    <a:pt x="775" y="275"/>
                  </a:cubicBezTo>
                  <a:close/>
                  <a:moveTo>
                    <a:pt x="787" y="0"/>
                  </a:moveTo>
                  <a:cubicBezTo>
                    <a:pt x="362" y="0"/>
                    <a:pt x="0" y="363"/>
                    <a:pt x="0" y="1025"/>
                  </a:cubicBezTo>
                  <a:cubicBezTo>
                    <a:pt x="13" y="1675"/>
                    <a:pt x="337" y="2000"/>
                    <a:pt x="762" y="2000"/>
                  </a:cubicBezTo>
                  <a:cubicBezTo>
                    <a:pt x="1187" y="2000"/>
                    <a:pt x="1537" y="1662"/>
                    <a:pt x="1537" y="975"/>
                  </a:cubicBezTo>
                  <a:cubicBezTo>
                    <a:pt x="1537" y="350"/>
                    <a:pt x="1237" y="0"/>
                    <a:pt x="787" y="0"/>
                  </a:cubicBezTo>
                  <a:close/>
                  <a:moveTo>
                    <a:pt x="2887" y="1612"/>
                  </a:moveTo>
                  <a:cubicBezTo>
                    <a:pt x="3199" y="1612"/>
                    <a:pt x="3312" y="1950"/>
                    <a:pt x="3312" y="2337"/>
                  </a:cubicBezTo>
                  <a:cubicBezTo>
                    <a:pt x="3312" y="2774"/>
                    <a:pt x="3162" y="3087"/>
                    <a:pt x="2887" y="3087"/>
                  </a:cubicBezTo>
                  <a:cubicBezTo>
                    <a:pt x="2624" y="3087"/>
                    <a:pt x="2462" y="2762"/>
                    <a:pt x="2462" y="2350"/>
                  </a:cubicBezTo>
                  <a:lnTo>
                    <a:pt x="2474" y="2350"/>
                  </a:lnTo>
                  <a:cubicBezTo>
                    <a:pt x="2474" y="1937"/>
                    <a:pt x="2624" y="1612"/>
                    <a:pt x="2887" y="1612"/>
                  </a:cubicBezTo>
                  <a:close/>
                  <a:moveTo>
                    <a:pt x="2899" y="1350"/>
                  </a:moveTo>
                  <a:cubicBezTo>
                    <a:pt x="2474" y="1350"/>
                    <a:pt x="2112" y="1725"/>
                    <a:pt x="2112" y="2375"/>
                  </a:cubicBezTo>
                  <a:cubicBezTo>
                    <a:pt x="2124" y="3024"/>
                    <a:pt x="2449" y="3349"/>
                    <a:pt x="2874" y="3349"/>
                  </a:cubicBezTo>
                  <a:cubicBezTo>
                    <a:pt x="3299" y="3349"/>
                    <a:pt x="3662" y="3012"/>
                    <a:pt x="3662" y="2325"/>
                  </a:cubicBezTo>
                  <a:cubicBezTo>
                    <a:pt x="3662" y="1700"/>
                    <a:pt x="3362" y="1350"/>
                    <a:pt x="2899" y="1350"/>
                  </a:cubicBezTo>
                  <a:close/>
                  <a:moveTo>
                    <a:pt x="2649" y="0"/>
                  </a:moveTo>
                  <a:lnTo>
                    <a:pt x="737" y="3362"/>
                  </a:lnTo>
                  <a:lnTo>
                    <a:pt x="1012" y="3362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288;p70"/>
          <p:cNvSpPr txBox="1"/>
          <p:nvPr/>
        </p:nvSpPr>
        <p:spPr>
          <a:xfrm>
            <a:off x="329031" y="1744312"/>
            <a:ext cx="2734887" cy="41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Exit Rates</a:t>
            </a:r>
            <a:endParaRPr sz="2000" dirty="0">
              <a:solidFill>
                <a:schemeClr val="tx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90612" y="3554095"/>
            <a:ext cx="2051286" cy="340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d-ID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Pop-up Exit Intent</a:t>
            </a:r>
            <a:endParaRPr lang="id-ID" sz="16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520016" y="3550480"/>
            <a:ext cx="1697423" cy="347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Live Chat</a:t>
            </a:r>
            <a:endParaRPr lang="id-ID" sz="16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43526" y="2156251"/>
            <a:ext cx="24428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Exit Rates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adalah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persentase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pengunjung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meninggalkan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situs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halaman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sedang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dikunjungi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id-ID" sz="12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044965" y="2111438"/>
            <a:ext cx="130302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8" y="1881005"/>
            <a:ext cx="2178817" cy="1568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188" b="89875" l="0" r="100000">
                        <a14:foregroundMark x1="47375" y1="51875" x2="41125" y2="47125"/>
                        <a14:foregroundMark x1="54000" y1="61063" x2="23313" y2="46688"/>
                        <a14:foregroundMark x1="43938" y1="39625" x2="17063" y2="36375"/>
                        <a14:foregroundMark x1="25875" y1="35750" x2="57438" y2="36375"/>
                        <a14:foregroundMark x1="28250" y1="38563" x2="22250" y2="45875"/>
                        <a14:foregroundMark x1="34875" y1="54000" x2="12375" y2="36813"/>
                        <a14:foregroundMark x1="15125" y1="36188" x2="8250" y2="34250"/>
                        <a14:foregroundMark x1="12562" y1="33625" x2="12125" y2="44125"/>
                        <a14:foregroundMark x1="10875" y1="33188" x2="24188" y2="35750"/>
                        <a14:foregroundMark x1="11063" y1="42438" x2="18813" y2="66438"/>
                        <a14:foregroundMark x1="11688" y1="73563" x2="20750" y2="74188"/>
                        <a14:foregroundMark x1="31438" y1="76313" x2="69875" y2="76563"/>
                        <a14:backgroundMark x1="10188" y1="37875" x2="13875" y2="32563"/>
                        <a14:backgroundMark x1="9563" y1="35563" x2="15375" y2="34875"/>
                        <a14:backgroundMark x1="8938" y1="35938" x2="11688" y2="31875"/>
                        <a14:backgroundMark x1="9750" y1="36625" x2="12812" y2="32125"/>
                        <a14:backgroundMark x1="6750" y1="35563" x2="14313" y2="31875"/>
                      </a14:backgroundRemoval>
                    </a14:imgEffect>
                  </a14:imgLayer>
                </a14:imgProps>
              </a:ext>
            </a:extLst>
          </a:blip>
          <a:srcRect l="5735" t="31515" r="3486" b="11592"/>
          <a:stretch/>
        </p:blipFill>
        <p:spPr>
          <a:xfrm>
            <a:off x="6022594" y="2044134"/>
            <a:ext cx="2119499" cy="132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425676DC-EE41-4B8D-9437-2E9BF772730A}"/>
              </a:ext>
            </a:extLst>
          </p:cNvPr>
          <p:cNvSpPr/>
          <p:nvPr/>
        </p:nvSpPr>
        <p:spPr>
          <a:xfrm>
            <a:off x="601679" y="4666226"/>
            <a:ext cx="76429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D" sz="1000" dirty="0">
                <a:latin typeface="DM Sans" panose="020B0604020202020204" charset="0"/>
              </a:rPr>
              <a:t>Exit rate = exits / pageviews</a:t>
            </a:r>
            <a:endParaRPr lang="en-US" sz="1000" dirty="0">
              <a:solidFill>
                <a:schemeClr val="tx1"/>
              </a:solidFill>
              <a:latin typeface="DM Sans" panose="020B0604020202020204" charset="0"/>
              <a:ea typeface="DM Sans"/>
              <a:cs typeface="DM Sans"/>
              <a:sym typeface="DM San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204BBBA8-BD60-4DE8-88F9-220087189100}"/>
              </a:ext>
            </a:extLst>
          </p:cNvPr>
          <p:cNvSpPr/>
          <p:nvPr/>
        </p:nvSpPr>
        <p:spPr>
          <a:xfrm>
            <a:off x="605454" y="4891956"/>
            <a:ext cx="76429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sumber</a:t>
            </a:r>
            <a:r>
              <a:rPr lang="en-US" sz="7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data: https://www.hotjar.com/google-analytics/glossary/exits/</a:t>
            </a:r>
            <a:endParaRPr lang="id-ID" sz="7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92004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Recommendation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309" name="Google Shape;2309;p70"/>
          <p:cNvGrpSpPr/>
          <p:nvPr/>
        </p:nvGrpSpPr>
        <p:grpSpPr>
          <a:xfrm flipH="1">
            <a:off x="8198730" y="3372467"/>
            <a:ext cx="2138183" cy="2364955"/>
            <a:chOff x="223912" y="2384975"/>
            <a:chExt cx="1420081" cy="1839716"/>
          </a:xfrm>
        </p:grpSpPr>
        <p:sp>
          <p:nvSpPr>
            <p:cNvPr id="2310" name="Google Shape;2310;p70"/>
            <p:cNvSpPr/>
            <p:nvPr/>
          </p:nvSpPr>
          <p:spPr>
            <a:xfrm>
              <a:off x="848898" y="2646320"/>
              <a:ext cx="396757" cy="519528"/>
            </a:xfrm>
            <a:custGeom>
              <a:avLst/>
              <a:gdLst/>
              <a:ahLst/>
              <a:cxnLst/>
              <a:rect l="l" t="t" r="r" b="b"/>
              <a:pathLst>
                <a:path w="5775" h="7562" extrusionOk="0">
                  <a:moveTo>
                    <a:pt x="4953" y="1"/>
                  </a:moveTo>
                  <a:cubicBezTo>
                    <a:pt x="4734" y="1"/>
                    <a:pt x="4529" y="87"/>
                    <a:pt x="4362" y="242"/>
                  </a:cubicBezTo>
                  <a:cubicBezTo>
                    <a:pt x="4050" y="505"/>
                    <a:pt x="3800" y="830"/>
                    <a:pt x="3637" y="1204"/>
                  </a:cubicBezTo>
                  <a:cubicBezTo>
                    <a:pt x="3575" y="1417"/>
                    <a:pt x="3475" y="1604"/>
                    <a:pt x="3325" y="1767"/>
                  </a:cubicBezTo>
                  <a:cubicBezTo>
                    <a:pt x="2950" y="2079"/>
                    <a:pt x="2450" y="1879"/>
                    <a:pt x="2125" y="2292"/>
                  </a:cubicBezTo>
                  <a:cubicBezTo>
                    <a:pt x="1813" y="2704"/>
                    <a:pt x="2025" y="3391"/>
                    <a:pt x="1675" y="3804"/>
                  </a:cubicBezTo>
                  <a:cubicBezTo>
                    <a:pt x="1588" y="3891"/>
                    <a:pt x="1488" y="3979"/>
                    <a:pt x="1376" y="4029"/>
                  </a:cubicBezTo>
                  <a:cubicBezTo>
                    <a:pt x="313" y="4691"/>
                    <a:pt x="88" y="5403"/>
                    <a:pt x="26" y="6653"/>
                  </a:cubicBezTo>
                  <a:cubicBezTo>
                    <a:pt x="1" y="6853"/>
                    <a:pt x="38" y="7065"/>
                    <a:pt x="126" y="7253"/>
                  </a:cubicBezTo>
                  <a:cubicBezTo>
                    <a:pt x="246" y="7474"/>
                    <a:pt x="374" y="7561"/>
                    <a:pt x="500" y="7561"/>
                  </a:cubicBezTo>
                  <a:cubicBezTo>
                    <a:pt x="637" y="7561"/>
                    <a:pt x="771" y="7458"/>
                    <a:pt x="888" y="7315"/>
                  </a:cubicBezTo>
                  <a:cubicBezTo>
                    <a:pt x="1026" y="7140"/>
                    <a:pt x="1126" y="6928"/>
                    <a:pt x="1201" y="6715"/>
                  </a:cubicBezTo>
                  <a:cubicBezTo>
                    <a:pt x="1301" y="6353"/>
                    <a:pt x="1351" y="5978"/>
                    <a:pt x="1513" y="5653"/>
                  </a:cubicBezTo>
                  <a:cubicBezTo>
                    <a:pt x="1925" y="4828"/>
                    <a:pt x="2800" y="5353"/>
                    <a:pt x="3250" y="4641"/>
                  </a:cubicBezTo>
                  <a:cubicBezTo>
                    <a:pt x="3525" y="4204"/>
                    <a:pt x="3275" y="3554"/>
                    <a:pt x="3587" y="3129"/>
                  </a:cubicBezTo>
                  <a:cubicBezTo>
                    <a:pt x="3950" y="2667"/>
                    <a:pt x="4750" y="2554"/>
                    <a:pt x="5200" y="2117"/>
                  </a:cubicBezTo>
                  <a:cubicBezTo>
                    <a:pt x="5649" y="1692"/>
                    <a:pt x="5774" y="1267"/>
                    <a:pt x="5599" y="655"/>
                  </a:cubicBezTo>
                  <a:cubicBezTo>
                    <a:pt x="5524" y="367"/>
                    <a:pt x="5337" y="67"/>
                    <a:pt x="5037" y="5"/>
                  </a:cubicBezTo>
                  <a:cubicBezTo>
                    <a:pt x="5009" y="2"/>
                    <a:pt x="4981" y="1"/>
                    <a:pt x="4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0"/>
            <p:cNvSpPr/>
            <p:nvPr/>
          </p:nvSpPr>
          <p:spPr>
            <a:xfrm>
              <a:off x="869509" y="3054412"/>
              <a:ext cx="33596" cy="300573"/>
            </a:xfrm>
            <a:custGeom>
              <a:avLst/>
              <a:gdLst/>
              <a:ahLst/>
              <a:cxnLst/>
              <a:rect l="l" t="t" r="r" b="b"/>
              <a:pathLst>
                <a:path w="489" h="4375" extrusionOk="0">
                  <a:moveTo>
                    <a:pt x="238" y="1"/>
                  </a:moveTo>
                  <a:cubicBezTo>
                    <a:pt x="151" y="338"/>
                    <a:pt x="101" y="675"/>
                    <a:pt x="101" y="1013"/>
                  </a:cubicBezTo>
                  <a:cubicBezTo>
                    <a:pt x="113" y="1225"/>
                    <a:pt x="151" y="1425"/>
                    <a:pt x="188" y="1625"/>
                  </a:cubicBezTo>
                  <a:cubicBezTo>
                    <a:pt x="213" y="1713"/>
                    <a:pt x="226" y="1788"/>
                    <a:pt x="238" y="1863"/>
                  </a:cubicBezTo>
                  <a:cubicBezTo>
                    <a:pt x="388" y="2700"/>
                    <a:pt x="301" y="3550"/>
                    <a:pt x="1" y="4349"/>
                  </a:cubicBezTo>
                  <a:lnTo>
                    <a:pt x="101" y="4374"/>
                  </a:lnTo>
                  <a:cubicBezTo>
                    <a:pt x="401" y="3575"/>
                    <a:pt x="488" y="2700"/>
                    <a:pt x="338" y="1850"/>
                  </a:cubicBezTo>
                  <a:cubicBezTo>
                    <a:pt x="326" y="1763"/>
                    <a:pt x="313" y="1688"/>
                    <a:pt x="288" y="1600"/>
                  </a:cubicBezTo>
                  <a:cubicBezTo>
                    <a:pt x="251" y="1413"/>
                    <a:pt x="213" y="1213"/>
                    <a:pt x="201" y="1013"/>
                  </a:cubicBezTo>
                  <a:cubicBezTo>
                    <a:pt x="201" y="675"/>
                    <a:pt x="251" y="351"/>
                    <a:pt x="338" y="26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0"/>
            <p:cNvSpPr/>
            <p:nvPr/>
          </p:nvSpPr>
          <p:spPr>
            <a:xfrm>
              <a:off x="696104" y="2384975"/>
              <a:ext cx="440520" cy="547147"/>
            </a:xfrm>
            <a:custGeom>
              <a:avLst/>
              <a:gdLst/>
              <a:ahLst/>
              <a:cxnLst/>
              <a:rect l="l" t="t" r="r" b="b"/>
              <a:pathLst>
                <a:path w="6412" h="7964" extrusionOk="0">
                  <a:moveTo>
                    <a:pt x="5499" y="0"/>
                  </a:moveTo>
                  <a:cubicBezTo>
                    <a:pt x="5355" y="0"/>
                    <a:pt x="5212" y="16"/>
                    <a:pt x="5074" y="47"/>
                  </a:cubicBezTo>
                  <a:cubicBezTo>
                    <a:pt x="4662" y="110"/>
                    <a:pt x="4212" y="185"/>
                    <a:pt x="3924" y="485"/>
                  </a:cubicBezTo>
                  <a:cubicBezTo>
                    <a:pt x="3587" y="822"/>
                    <a:pt x="3525" y="1347"/>
                    <a:pt x="3200" y="1697"/>
                  </a:cubicBezTo>
                  <a:cubicBezTo>
                    <a:pt x="2725" y="2184"/>
                    <a:pt x="1925" y="2134"/>
                    <a:pt x="1313" y="2409"/>
                  </a:cubicBezTo>
                  <a:cubicBezTo>
                    <a:pt x="400" y="2822"/>
                    <a:pt x="0" y="4084"/>
                    <a:pt x="500" y="4946"/>
                  </a:cubicBezTo>
                  <a:cubicBezTo>
                    <a:pt x="938" y="5683"/>
                    <a:pt x="1650" y="5996"/>
                    <a:pt x="1600" y="6908"/>
                  </a:cubicBezTo>
                  <a:cubicBezTo>
                    <a:pt x="1588" y="7369"/>
                    <a:pt x="1442" y="7964"/>
                    <a:pt x="2039" y="7964"/>
                  </a:cubicBezTo>
                  <a:cubicBezTo>
                    <a:pt x="2074" y="7964"/>
                    <a:pt x="2110" y="7962"/>
                    <a:pt x="2150" y="7958"/>
                  </a:cubicBezTo>
                  <a:cubicBezTo>
                    <a:pt x="2200" y="7945"/>
                    <a:pt x="2237" y="7933"/>
                    <a:pt x="2287" y="7920"/>
                  </a:cubicBezTo>
                  <a:cubicBezTo>
                    <a:pt x="2550" y="7820"/>
                    <a:pt x="2762" y="7620"/>
                    <a:pt x="2875" y="7370"/>
                  </a:cubicBezTo>
                  <a:cubicBezTo>
                    <a:pt x="3112" y="6870"/>
                    <a:pt x="3100" y="6283"/>
                    <a:pt x="2837" y="5783"/>
                  </a:cubicBezTo>
                  <a:cubicBezTo>
                    <a:pt x="2525" y="5108"/>
                    <a:pt x="1588" y="4096"/>
                    <a:pt x="2462" y="3409"/>
                  </a:cubicBezTo>
                  <a:cubicBezTo>
                    <a:pt x="2975" y="2996"/>
                    <a:pt x="3812" y="3246"/>
                    <a:pt x="4324" y="2847"/>
                  </a:cubicBezTo>
                  <a:cubicBezTo>
                    <a:pt x="4799" y="2472"/>
                    <a:pt x="4837" y="1647"/>
                    <a:pt x="5399" y="1434"/>
                  </a:cubicBezTo>
                  <a:cubicBezTo>
                    <a:pt x="5574" y="1397"/>
                    <a:pt x="5736" y="1359"/>
                    <a:pt x="5911" y="1297"/>
                  </a:cubicBezTo>
                  <a:cubicBezTo>
                    <a:pt x="6299" y="1084"/>
                    <a:pt x="6411" y="172"/>
                    <a:pt x="5924" y="47"/>
                  </a:cubicBezTo>
                  <a:cubicBezTo>
                    <a:pt x="5786" y="16"/>
                    <a:pt x="5643" y="0"/>
                    <a:pt x="5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0"/>
            <p:cNvSpPr/>
            <p:nvPr/>
          </p:nvSpPr>
          <p:spPr>
            <a:xfrm>
              <a:off x="802593" y="2728144"/>
              <a:ext cx="78183" cy="612277"/>
            </a:xfrm>
            <a:custGeom>
              <a:avLst/>
              <a:gdLst/>
              <a:ahLst/>
              <a:cxnLst/>
              <a:rect l="l" t="t" r="r" b="b"/>
              <a:pathLst>
                <a:path w="1138" h="8912" extrusionOk="0">
                  <a:moveTo>
                    <a:pt x="163" y="1"/>
                  </a:moveTo>
                  <a:lnTo>
                    <a:pt x="75" y="51"/>
                  </a:lnTo>
                  <a:cubicBezTo>
                    <a:pt x="475" y="701"/>
                    <a:pt x="812" y="1301"/>
                    <a:pt x="762" y="1950"/>
                  </a:cubicBezTo>
                  <a:cubicBezTo>
                    <a:pt x="712" y="2275"/>
                    <a:pt x="625" y="2600"/>
                    <a:pt x="500" y="2888"/>
                  </a:cubicBezTo>
                  <a:cubicBezTo>
                    <a:pt x="437" y="3050"/>
                    <a:pt x="362" y="3225"/>
                    <a:pt x="312" y="3388"/>
                  </a:cubicBezTo>
                  <a:cubicBezTo>
                    <a:pt x="0" y="4450"/>
                    <a:pt x="238" y="5574"/>
                    <a:pt x="450" y="6562"/>
                  </a:cubicBezTo>
                  <a:cubicBezTo>
                    <a:pt x="475" y="6649"/>
                    <a:pt x="475" y="6737"/>
                    <a:pt x="475" y="6824"/>
                  </a:cubicBezTo>
                  <a:lnTo>
                    <a:pt x="475" y="6987"/>
                  </a:lnTo>
                  <a:cubicBezTo>
                    <a:pt x="475" y="7674"/>
                    <a:pt x="662" y="8336"/>
                    <a:pt x="1050" y="8911"/>
                  </a:cubicBezTo>
                  <a:lnTo>
                    <a:pt x="1137" y="8861"/>
                  </a:lnTo>
                  <a:cubicBezTo>
                    <a:pt x="937" y="8536"/>
                    <a:pt x="775" y="8174"/>
                    <a:pt x="662" y="7786"/>
                  </a:cubicBezTo>
                  <a:cubicBezTo>
                    <a:pt x="612" y="7524"/>
                    <a:pt x="587" y="7261"/>
                    <a:pt x="575" y="6987"/>
                  </a:cubicBezTo>
                  <a:lnTo>
                    <a:pt x="575" y="6837"/>
                  </a:lnTo>
                  <a:cubicBezTo>
                    <a:pt x="575" y="6737"/>
                    <a:pt x="575" y="6649"/>
                    <a:pt x="550" y="6549"/>
                  </a:cubicBezTo>
                  <a:cubicBezTo>
                    <a:pt x="337" y="5562"/>
                    <a:pt x="100" y="4450"/>
                    <a:pt x="412" y="3425"/>
                  </a:cubicBezTo>
                  <a:cubicBezTo>
                    <a:pt x="462" y="3263"/>
                    <a:pt x="525" y="3088"/>
                    <a:pt x="587" y="2938"/>
                  </a:cubicBezTo>
                  <a:cubicBezTo>
                    <a:pt x="725" y="2625"/>
                    <a:pt x="825" y="2300"/>
                    <a:pt x="862" y="1963"/>
                  </a:cubicBezTo>
                  <a:cubicBezTo>
                    <a:pt x="912" y="1276"/>
                    <a:pt x="575" y="676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0"/>
            <p:cNvSpPr/>
            <p:nvPr/>
          </p:nvSpPr>
          <p:spPr>
            <a:xfrm>
              <a:off x="353553" y="2799595"/>
              <a:ext cx="453368" cy="334375"/>
            </a:xfrm>
            <a:custGeom>
              <a:avLst/>
              <a:gdLst/>
              <a:ahLst/>
              <a:cxnLst/>
              <a:rect l="l" t="t" r="r" b="b"/>
              <a:pathLst>
                <a:path w="6599" h="4867" extrusionOk="0">
                  <a:moveTo>
                    <a:pt x="3601" y="1"/>
                  </a:moveTo>
                  <a:cubicBezTo>
                    <a:pt x="3532" y="1"/>
                    <a:pt x="3460" y="4"/>
                    <a:pt x="3387" y="11"/>
                  </a:cubicBezTo>
                  <a:cubicBezTo>
                    <a:pt x="3012" y="61"/>
                    <a:pt x="2662" y="186"/>
                    <a:pt x="2325" y="361"/>
                  </a:cubicBezTo>
                  <a:cubicBezTo>
                    <a:pt x="1862" y="548"/>
                    <a:pt x="1387" y="710"/>
                    <a:pt x="900" y="848"/>
                  </a:cubicBezTo>
                  <a:cubicBezTo>
                    <a:pt x="588" y="923"/>
                    <a:pt x="313" y="1148"/>
                    <a:pt x="163" y="1448"/>
                  </a:cubicBezTo>
                  <a:cubicBezTo>
                    <a:pt x="0" y="1848"/>
                    <a:pt x="213" y="2335"/>
                    <a:pt x="575" y="2585"/>
                  </a:cubicBezTo>
                  <a:cubicBezTo>
                    <a:pt x="842" y="2731"/>
                    <a:pt x="1138" y="2806"/>
                    <a:pt x="1440" y="2806"/>
                  </a:cubicBezTo>
                  <a:cubicBezTo>
                    <a:pt x="1576" y="2806"/>
                    <a:pt x="1714" y="2791"/>
                    <a:pt x="1850" y="2760"/>
                  </a:cubicBezTo>
                  <a:cubicBezTo>
                    <a:pt x="2137" y="2697"/>
                    <a:pt x="2412" y="2597"/>
                    <a:pt x="2662" y="2447"/>
                  </a:cubicBezTo>
                  <a:cubicBezTo>
                    <a:pt x="2929" y="2288"/>
                    <a:pt x="3322" y="1828"/>
                    <a:pt x="3680" y="1828"/>
                  </a:cubicBezTo>
                  <a:cubicBezTo>
                    <a:pt x="3742" y="1828"/>
                    <a:pt x="3803" y="1841"/>
                    <a:pt x="3862" y="1873"/>
                  </a:cubicBezTo>
                  <a:cubicBezTo>
                    <a:pt x="4324" y="2123"/>
                    <a:pt x="3974" y="2735"/>
                    <a:pt x="4074" y="3110"/>
                  </a:cubicBezTo>
                  <a:cubicBezTo>
                    <a:pt x="4199" y="3535"/>
                    <a:pt x="4862" y="3485"/>
                    <a:pt x="5174" y="3797"/>
                  </a:cubicBezTo>
                  <a:cubicBezTo>
                    <a:pt x="5400" y="4023"/>
                    <a:pt x="5525" y="4867"/>
                    <a:pt x="5882" y="4867"/>
                  </a:cubicBezTo>
                  <a:cubicBezTo>
                    <a:pt x="5959" y="4867"/>
                    <a:pt x="6047" y="4827"/>
                    <a:pt x="6149" y="4734"/>
                  </a:cubicBezTo>
                  <a:cubicBezTo>
                    <a:pt x="6599" y="4309"/>
                    <a:pt x="6224" y="3222"/>
                    <a:pt x="5949" y="2835"/>
                  </a:cubicBezTo>
                  <a:cubicBezTo>
                    <a:pt x="5849" y="2710"/>
                    <a:pt x="5761" y="2585"/>
                    <a:pt x="5674" y="2447"/>
                  </a:cubicBezTo>
                  <a:cubicBezTo>
                    <a:pt x="5474" y="2060"/>
                    <a:pt x="5574" y="1598"/>
                    <a:pt x="5361" y="1210"/>
                  </a:cubicBezTo>
                  <a:cubicBezTo>
                    <a:pt x="4969" y="472"/>
                    <a:pt x="4429" y="1"/>
                    <a:pt x="3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0"/>
            <p:cNvSpPr/>
            <p:nvPr/>
          </p:nvSpPr>
          <p:spPr>
            <a:xfrm>
              <a:off x="690127" y="2953969"/>
              <a:ext cx="170039" cy="377864"/>
            </a:xfrm>
            <a:custGeom>
              <a:avLst/>
              <a:gdLst/>
              <a:ahLst/>
              <a:cxnLst/>
              <a:rect l="l" t="t" r="r" b="b"/>
              <a:pathLst>
                <a:path w="2475" h="5500" extrusionOk="0">
                  <a:moveTo>
                    <a:pt x="87" y="1"/>
                  </a:moveTo>
                  <a:lnTo>
                    <a:pt x="0" y="26"/>
                  </a:lnTo>
                  <a:cubicBezTo>
                    <a:pt x="87" y="350"/>
                    <a:pt x="237" y="650"/>
                    <a:pt x="450" y="913"/>
                  </a:cubicBezTo>
                  <a:cubicBezTo>
                    <a:pt x="512" y="975"/>
                    <a:pt x="562" y="1038"/>
                    <a:pt x="625" y="1113"/>
                  </a:cubicBezTo>
                  <a:cubicBezTo>
                    <a:pt x="712" y="1200"/>
                    <a:pt x="800" y="1300"/>
                    <a:pt x="875" y="1413"/>
                  </a:cubicBezTo>
                  <a:cubicBezTo>
                    <a:pt x="1125" y="1763"/>
                    <a:pt x="1212" y="2200"/>
                    <a:pt x="1300" y="2625"/>
                  </a:cubicBezTo>
                  <a:cubicBezTo>
                    <a:pt x="1312" y="2687"/>
                    <a:pt x="1325" y="2750"/>
                    <a:pt x="1337" y="2812"/>
                  </a:cubicBezTo>
                  <a:cubicBezTo>
                    <a:pt x="1425" y="3350"/>
                    <a:pt x="1612" y="3862"/>
                    <a:pt x="1862" y="4349"/>
                  </a:cubicBezTo>
                  <a:cubicBezTo>
                    <a:pt x="1912" y="4437"/>
                    <a:pt x="1962" y="4512"/>
                    <a:pt x="1999" y="4587"/>
                  </a:cubicBezTo>
                  <a:cubicBezTo>
                    <a:pt x="2174" y="4874"/>
                    <a:pt x="2362" y="5174"/>
                    <a:pt x="2374" y="5499"/>
                  </a:cubicBezTo>
                  <a:lnTo>
                    <a:pt x="2474" y="5499"/>
                  </a:lnTo>
                  <a:cubicBezTo>
                    <a:pt x="2449" y="5149"/>
                    <a:pt x="2274" y="4837"/>
                    <a:pt x="2087" y="4537"/>
                  </a:cubicBezTo>
                  <a:cubicBezTo>
                    <a:pt x="2037" y="4462"/>
                    <a:pt x="1987" y="4387"/>
                    <a:pt x="1949" y="4299"/>
                  </a:cubicBezTo>
                  <a:cubicBezTo>
                    <a:pt x="1700" y="3825"/>
                    <a:pt x="1525" y="3325"/>
                    <a:pt x="1437" y="2800"/>
                  </a:cubicBezTo>
                  <a:cubicBezTo>
                    <a:pt x="1425" y="2737"/>
                    <a:pt x="1412" y="2675"/>
                    <a:pt x="1400" y="2612"/>
                  </a:cubicBezTo>
                  <a:cubicBezTo>
                    <a:pt x="1312" y="2175"/>
                    <a:pt x="1225" y="1725"/>
                    <a:pt x="962" y="1350"/>
                  </a:cubicBezTo>
                  <a:cubicBezTo>
                    <a:pt x="887" y="1238"/>
                    <a:pt x="800" y="1138"/>
                    <a:pt x="700" y="1038"/>
                  </a:cubicBezTo>
                  <a:cubicBezTo>
                    <a:pt x="637" y="975"/>
                    <a:pt x="587" y="913"/>
                    <a:pt x="525" y="850"/>
                  </a:cubicBezTo>
                  <a:cubicBezTo>
                    <a:pt x="325" y="588"/>
                    <a:pt x="175" y="30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0"/>
            <p:cNvSpPr/>
            <p:nvPr/>
          </p:nvSpPr>
          <p:spPr>
            <a:xfrm>
              <a:off x="759654" y="3247604"/>
              <a:ext cx="235306" cy="358902"/>
            </a:xfrm>
            <a:custGeom>
              <a:avLst/>
              <a:gdLst/>
              <a:ahLst/>
              <a:cxnLst/>
              <a:rect l="l" t="t" r="r" b="b"/>
              <a:pathLst>
                <a:path w="3425" h="5224" extrusionOk="0">
                  <a:moveTo>
                    <a:pt x="0" y="0"/>
                  </a:moveTo>
                  <a:lnTo>
                    <a:pt x="325" y="5224"/>
                  </a:lnTo>
                  <a:lnTo>
                    <a:pt x="3099" y="5224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FF4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0"/>
            <p:cNvSpPr/>
            <p:nvPr/>
          </p:nvSpPr>
          <p:spPr>
            <a:xfrm>
              <a:off x="1042090" y="3054412"/>
              <a:ext cx="361513" cy="684346"/>
            </a:xfrm>
            <a:custGeom>
              <a:avLst/>
              <a:gdLst/>
              <a:ahLst/>
              <a:cxnLst/>
              <a:rect l="l" t="t" r="r" b="b"/>
              <a:pathLst>
                <a:path w="5262" h="9961" extrusionOk="0">
                  <a:moveTo>
                    <a:pt x="4212" y="1"/>
                  </a:moveTo>
                  <a:lnTo>
                    <a:pt x="1" y="263"/>
                  </a:lnTo>
                  <a:lnTo>
                    <a:pt x="188" y="9960"/>
                  </a:lnTo>
                  <a:lnTo>
                    <a:pt x="4424" y="9686"/>
                  </a:lnTo>
                  <a:lnTo>
                    <a:pt x="5262" y="9636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0"/>
            <p:cNvSpPr/>
            <p:nvPr/>
          </p:nvSpPr>
          <p:spPr>
            <a:xfrm>
              <a:off x="901318" y="3056130"/>
              <a:ext cx="444780" cy="689498"/>
            </a:xfrm>
            <a:custGeom>
              <a:avLst/>
              <a:gdLst/>
              <a:ahLst/>
              <a:cxnLst/>
              <a:rect l="l" t="t" r="r" b="b"/>
              <a:pathLst>
                <a:path w="6474" h="10036" extrusionOk="0">
                  <a:moveTo>
                    <a:pt x="5836" y="1"/>
                  </a:moveTo>
                  <a:lnTo>
                    <a:pt x="0" y="363"/>
                  </a:lnTo>
                  <a:lnTo>
                    <a:pt x="450" y="10035"/>
                  </a:lnTo>
                  <a:lnTo>
                    <a:pt x="6473" y="9661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0"/>
            <p:cNvSpPr/>
            <p:nvPr/>
          </p:nvSpPr>
          <p:spPr>
            <a:xfrm>
              <a:off x="796547" y="3147985"/>
              <a:ext cx="226718" cy="111710"/>
            </a:xfrm>
            <a:custGeom>
              <a:avLst/>
              <a:gdLst/>
              <a:ahLst/>
              <a:cxnLst/>
              <a:rect l="l" t="t" r="r" b="b"/>
              <a:pathLst>
                <a:path w="3300" h="1626" extrusionOk="0">
                  <a:moveTo>
                    <a:pt x="716" y="91"/>
                  </a:moveTo>
                  <a:cubicBezTo>
                    <a:pt x="748" y="91"/>
                    <a:pt x="780" y="94"/>
                    <a:pt x="813" y="101"/>
                  </a:cubicBezTo>
                  <a:cubicBezTo>
                    <a:pt x="1050" y="163"/>
                    <a:pt x="1250" y="338"/>
                    <a:pt x="1350" y="563"/>
                  </a:cubicBezTo>
                  <a:cubicBezTo>
                    <a:pt x="1463" y="801"/>
                    <a:pt x="1513" y="1050"/>
                    <a:pt x="1538" y="1313"/>
                  </a:cubicBezTo>
                  <a:lnTo>
                    <a:pt x="1538" y="1363"/>
                  </a:lnTo>
                  <a:lnTo>
                    <a:pt x="1500" y="1350"/>
                  </a:lnTo>
                  <a:lnTo>
                    <a:pt x="1425" y="1325"/>
                  </a:lnTo>
                  <a:cubicBezTo>
                    <a:pt x="975" y="1213"/>
                    <a:pt x="126" y="988"/>
                    <a:pt x="251" y="426"/>
                  </a:cubicBezTo>
                  <a:cubicBezTo>
                    <a:pt x="316" y="230"/>
                    <a:pt x="504" y="91"/>
                    <a:pt x="716" y="91"/>
                  </a:cubicBezTo>
                  <a:close/>
                  <a:moveTo>
                    <a:pt x="2587" y="251"/>
                  </a:moveTo>
                  <a:cubicBezTo>
                    <a:pt x="2687" y="251"/>
                    <a:pt x="2787" y="267"/>
                    <a:pt x="2887" y="301"/>
                  </a:cubicBezTo>
                  <a:cubicBezTo>
                    <a:pt x="2950" y="326"/>
                    <a:pt x="3000" y="351"/>
                    <a:pt x="3050" y="388"/>
                  </a:cubicBezTo>
                  <a:cubicBezTo>
                    <a:pt x="3137" y="476"/>
                    <a:pt x="3175" y="601"/>
                    <a:pt x="3137" y="713"/>
                  </a:cubicBezTo>
                  <a:cubicBezTo>
                    <a:pt x="3100" y="838"/>
                    <a:pt x="3037" y="938"/>
                    <a:pt x="2937" y="1026"/>
                  </a:cubicBezTo>
                  <a:cubicBezTo>
                    <a:pt x="2668" y="1275"/>
                    <a:pt x="2311" y="1414"/>
                    <a:pt x="1945" y="1414"/>
                  </a:cubicBezTo>
                  <a:cubicBezTo>
                    <a:pt x="1834" y="1414"/>
                    <a:pt x="1723" y="1401"/>
                    <a:pt x="1613" y="1375"/>
                  </a:cubicBezTo>
                  <a:lnTo>
                    <a:pt x="1625" y="1313"/>
                  </a:lnTo>
                  <a:cubicBezTo>
                    <a:pt x="1663" y="1088"/>
                    <a:pt x="1750" y="851"/>
                    <a:pt x="1875" y="651"/>
                  </a:cubicBezTo>
                  <a:cubicBezTo>
                    <a:pt x="2000" y="451"/>
                    <a:pt x="2200" y="313"/>
                    <a:pt x="2437" y="263"/>
                  </a:cubicBezTo>
                  <a:cubicBezTo>
                    <a:pt x="2487" y="255"/>
                    <a:pt x="2537" y="251"/>
                    <a:pt x="2587" y="251"/>
                  </a:cubicBezTo>
                  <a:close/>
                  <a:moveTo>
                    <a:pt x="704" y="1"/>
                  </a:moveTo>
                  <a:cubicBezTo>
                    <a:pt x="451" y="1"/>
                    <a:pt x="226" y="165"/>
                    <a:pt x="151" y="413"/>
                  </a:cubicBezTo>
                  <a:cubicBezTo>
                    <a:pt x="1" y="1063"/>
                    <a:pt x="913" y="1300"/>
                    <a:pt x="1400" y="1425"/>
                  </a:cubicBezTo>
                  <a:lnTo>
                    <a:pt x="1475" y="1450"/>
                  </a:lnTo>
                  <a:lnTo>
                    <a:pt x="1550" y="1463"/>
                  </a:lnTo>
                  <a:lnTo>
                    <a:pt x="1563" y="1625"/>
                  </a:lnTo>
                  <a:lnTo>
                    <a:pt x="1613" y="1475"/>
                  </a:lnTo>
                  <a:cubicBezTo>
                    <a:pt x="1727" y="1501"/>
                    <a:pt x="1843" y="1514"/>
                    <a:pt x="1958" y="1514"/>
                  </a:cubicBezTo>
                  <a:cubicBezTo>
                    <a:pt x="2346" y="1514"/>
                    <a:pt x="2726" y="1370"/>
                    <a:pt x="3025" y="1100"/>
                  </a:cubicBezTo>
                  <a:cubicBezTo>
                    <a:pt x="3137" y="1001"/>
                    <a:pt x="3212" y="876"/>
                    <a:pt x="3250" y="738"/>
                  </a:cubicBezTo>
                  <a:cubicBezTo>
                    <a:pt x="3300" y="576"/>
                    <a:pt x="3250" y="413"/>
                    <a:pt x="3137" y="313"/>
                  </a:cubicBezTo>
                  <a:cubicBezTo>
                    <a:pt x="3075" y="263"/>
                    <a:pt x="3000" y="226"/>
                    <a:pt x="2937" y="213"/>
                  </a:cubicBezTo>
                  <a:cubicBezTo>
                    <a:pt x="2826" y="171"/>
                    <a:pt x="2709" y="151"/>
                    <a:pt x="2591" y="151"/>
                  </a:cubicBezTo>
                  <a:cubicBezTo>
                    <a:pt x="2536" y="151"/>
                    <a:pt x="2480" y="155"/>
                    <a:pt x="2425" y="163"/>
                  </a:cubicBezTo>
                  <a:cubicBezTo>
                    <a:pt x="2175" y="213"/>
                    <a:pt x="1950" y="376"/>
                    <a:pt x="1800" y="588"/>
                  </a:cubicBezTo>
                  <a:cubicBezTo>
                    <a:pt x="1713" y="726"/>
                    <a:pt x="1650" y="876"/>
                    <a:pt x="1600" y="1038"/>
                  </a:cubicBezTo>
                  <a:cubicBezTo>
                    <a:pt x="1575" y="863"/>
                    <a:pt x="1525" y="688"/>
                    <a:pt x="1450" y="526"/>
                  </a:cubicBezTo>
                  <a:cubicBezTo>
                    <a:pt x="1338" y="263"/>
                    <a:pt x="1100" y="76"/>
                    <a:pt x="825" y="13"/>
                  </a:cubicBezTo>
                  <a:cubicBezTo>
                    <a:pt x="784" y="5"/>
                    <a:pt x="74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0"/>
            <p:cNvSpPr/>
            <p:nvPr/>
          </p:nvSpPr>
          <p:spPr>
            <a:xfrm>
              <a:off x="719257" y="3218405"/>
              <a:ext cx="462849" cy="537528"/>
            </a:xfrm>
            <a:custGeom>
              <a:avLst/>
              <a:gdLst/>
              <a:ahLst/>
              <a:cxnLst/>
              <a:rect l="l" t="t" r="r" b="b"/>
              <a:pathLst>
                <a:path w="6737" h="7824" extrusionOk="0">
                  <a:moveTo>
                    <a:pt x="6137" y="1"/>
                  </a:moveTo>
                  <a:lnTo>
                    <a:pt x="1" y="388"/>
                  </a:lnTo>
                  <a:lnTo>
                    <a:pt x="463" y="7823"/>
                  </a:lnTo>
                  <a:lnTo>
                    <a:pt x="6737" y="7436"/>
                  </a:lnTo>
                  <a:lnTo>
                    <a:pt x="6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0"/>
            <p:cNvSpPr/>
            <p:nvPr/>
          </p:nvSpPr>
          <p:spPr>
            <a:xfrm>
              <a:off x="675493" y="3220947"/>
              <a:ext cx="462849" cy="538421"/>
            </a:xfrm>
            <a:custGeom>
              <a:avLst/>
              <a:gdLst/>
              <a:ahLst/>
              <a:cxnLst/>
              <a:rect l="l" t="t" r="r" b="b"/>
              <a:pathLst>
                <a:path w="6737" h="7837" extrusionOk="0">
                  <a:moveTo>
                    <a:pt x="6274" y="1"/>
                  </a:moveTo>
                  <a:lnTo>
                    <a:pt x="1" y="401"/>
                  </a:lnTo>
                  <a:lnTo>
                    <a:pt x="463" y="7836"/>
                  </a:lnTo>
                  <a:lnTo>
                    <a:pt x="6736" y="7449"/>
                  </a:lnTo>
                  <a:lnTo>
                    <a:pt x="6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0"/>
            <p:cNvSpPr/>
            <p:nvPr/>
          </p:nvSpPr>
          <p:spPr>
            <a:xfrm>
              <a:off x="1316007" y="3277627"/>
              <a:ext cx="100512" cy="445673"/>
            </a:xfrm>
            <a:custGeom>
              <a:avLst/>
              <a:gdLst/>
              <a:ahLst/>
              <a:cxnLst/>
              <a:rect l="l" t="t" r="r" b="b"/>
              <a:pathLst>
                <a:path w="1463" h="6487" extrusionOk="0">
                  <a:moveTo>
                    <a:pt x="1375" y="1"/>
                  </a:moveTo>
                  <a:lnTo>
                    <a:pt x="0" y="6462"/>
                  </a:lnTo>
                  <a:lnTo>
                    <a:pt x="100" y="6487"/>
                  </a:lnTo>
                  <a:lnTo>
                    <a:pt x="1462" y="13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0"/>
            <p:cNvSpPr/>
            <p:nvPr/>
          </p:nvSpPr>
          <p:spPr>
            <a:xfrm>
              <a:off x="223912" y="3074130"/>
              <a:ext cx="1420081" cy="704132"/>
            </a:xfrm>
            <a:custGeom>
              <a:avLst/>
              <a:gdLst/>
              <a:ahLst/>
              <a:cxnLst/>
              <a:rect l="l" t="t" r="r" b="b"/>
              <a:pathLst>
                <a:path w="20670" h="10249" extrusionOk="0">
                  <a:moveTo>
                    <a:pt x="2661" y="0"/>
                  </a:moveTo>
                  <a:cubicBezTo>
                    <a:pt x="2645" y="0"/>
                    <a:pt x="2628" y="1"/>
                    <a:pt x="2612" y="1"/>
                  </a:cubicBezTo>
                  <a:lnTo>
                    <a:pt x="2600" y="1"/>
                  </a:lnTo>
                  <a:lnTo>
                    <a:pt x="0" y="14"/>
                  </a:lnTo>
                  <a:lnTo>
                    <a:pt x="0" y="164"/>
                  </a:lnTo>
                  <a:lnTo>
                    <a:pt x="2600" y="151"/>
                  </a:lnTo>
                  <a:lnTo>
                    <a:pt x="2625" y="151"/>
                  </a:lnTo>
                  <a:cubicBezTo>
                    <a:pt x="2641" y="151"/>
                    <a:pt x="2657" y="150"/>
                    <a:pt x="2674" y="150"/>
                  </a:cubicBezTo>
                  <a:cubicBezTo>
                    <a:pt x="3515" y="150"/>
                    <a:pt x="4226" y="780"/>
                    <a:pt x="4324" y="1626"/>
                  </a:cubicBezTo>
                  <a:lnTo>
                    <a:pt x="4499" y="3125"/>
                  </a:lnTo>
                  <a:lnTo>
                    <a:pt x="19795" y="3025"/>
                  </a:lnTo>
                  <a:cubicBezTo>
                    <a:pt x="20020" y="3025"/>
                    <a:pt x="20245" y="3138"/>
                    <a:pt x="20382" y="3325"/>
                  </a:cubicBezTo>
                  <a:cubicBezTo>
                    <a:pt x="20507" y="3525"/>
                    <a:pt x="20532" y="3775"/>
                    <a:pt x="20445" y="4000"/>
                  </a:cubicBezTo>
                  <a:lnTo>
                    <a:pt x="18620" y="8674"/>
                  </a:lnTo>
                  <a:cubicBezTo>
                    <a:pt x="18495" y="8999"/>
                    <a:pt x="18183" y="9224"/>
                    <a:pt x="17821" y="9236"/>
                  </a:cubicBezTo>
                  <a:lnTo>
                    <a:pt x="5461" y="10086"/>
                  </a:lnTo>
                  <a:lnTo>
                    <a:pt x="4687" y="3488"/>
                  </a:lnTo>
                  <a:lnTo>
                    <a:pt x="4537" y="3500"/>
                  </a:lnTo>
                  <a:lnTo>
                    <a:pt x="5311" y="10248"/>
                  </a:lnTo>
                  <a:lnTo>
                    <a:pt x="17796" y="9386"/>
                  </a:lnTo>
                  <a:cubicBezTo>
                    <a:pt x="18220" y="9374"/>
                    <a:pt x="18583" y="9124"/>
                    <a:pt x="18733" y="8724"/>
                  </a:cubicBezTo>
                  <a:lnTo>
                    <a:pt x="20557" y="4062"/>
                  </a:lnTo>
                  <a:cubicBezTo>
                    <a:pt x="20670" y="3788"/>
                    <a:pt x="20645" y="3475"/>
                    <a:pt x="20482" y="3238"/>
                  </a:cubicBezTo>
                  <a:cubicBezTo>
                    <a:pt x="20320" y="3013"/>
                    <a:pt x="20045" y="2875"/>
                    <a:pt x="19770" y="2875"/>
                  </a:cubicBezTo>
                  <a:lnTo>
                    <a:pt x="4612" y="2963"/>
                  </a:lnTo>
                  <a:lnTo>
                    <a:pt x="4462" y="1601"/>
                  </a:lnTo>
                  <a:cubicBezTo>
                    <a:pt x="4351" y="692"/>
                    <a:pt x="3577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0"/>
            <p:cNvSpPr/>
            <p:nvPr/>
          </p:nvSpPr>
          <p:spPr>
            <a:xfrm>
              <a:off x="593050" y="3786781"/>
              <a:ext cx="806293" cy="330596"/>
            </a:xfrm>
            <a:custGeom>
              <a:avLst/>
              <a:gdLst/>
              <a:ahLst/>
              <a:cxnLst/>
              <a:rect l="l" t="t" r="r" b="b"/>
              <a:pathLst>
                <a:path w="11736" h="4812" extrusionOk="0">
                  <a:moveTo>
                    <a:pt x="151" y="0"/>
                  </a:moveTo>
                  <a:lnTo>
                    <a:pt x="1" y="25"/>
                  </a:lnTo>
                  <a:lnTo>
                    <a:pt x="576" y="3774"/>
                  </a:lnTo>
                  <a:cubicBezTo>
                    <a:pt x="662" y="4354"/>
                    <a:pt x="1162" y="4799"/>
                    <a:pt x="1751" y="4799"/>
                  </a:cubicBezTo>
                  <a:cubicBezTo>
                    <a:pt x="1759" y="4799"/>
                    <a:pt x="1767" y="4799"/>
                    <a:pt x="1775" y="4799"/>
                  </a:cubicBezTo>
                  <a:lnTo>
                    <a:pt x="1825" y="4811"/>
                  </a:lnTo>
                  <a:cubicBezTo>
                    <a:pt x="3535" y="4756"/>
                    <a:pt x="7052" y="4746"/>
                    <a:pt x="9402" y="4746"/>
                  </a:cubicBezTo>
                  <a:cubicBezTo>
                    <a:pt x="10745" y="4746"/>
                    <a:pt x="11708" y="4749"/>
                    <a:pt x="11735" y="4749"/>
                  </a:cubicBezTo>
                  <a:lnTo>
                    <a:pt x="11735" y="4599"/>
                  </a:lnTo>
                  <a:cubicBezTo>
                    <a:pt x="11703" y="4594"/>
                    <a:pt x="10353" y="4586"/>
                    <a:pt x="8612" y="4586"/>
                  </a:cubicBezTo>
                  <a:cubicBezTo>
                    <a:pt x="6320" y="4586"/>
                    <a:pt x="3352" y="4599"/>
                    <a:pt x="1825" y="4649"/>
                  </a:cubicBezTo>
                  <a:cubicBezTo>
                    <a:pt x="1809" y="4650"/>
                    <a:pt x="1792" y="4650"/>
                    <a:pt x="1775" y="4650"/>
                  </a:cubicBezTo>
                  <a:cubicBezTo>
                    <a:pt x="1247" y="4650"/>
                    <a:pt x="798" y="4270"/>
                    <a:pt x="726" y="3749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0"/>
            <p:cNvSpPr/>
            <p:nvPr/>
          </p:nvSpPr>
          <p:spPr>
            <a:xfrm>
              <a:off x="732997" y="4044347"/>
              <a:ext cx="179520" cy="180344"/>
            </a:xfrm>
            <a:custGeom>
              <a:avLst/>
              <a:gdLst/>
              <a:ahLst/>
              <a:cxnLst/>
              <a:rect l="l" t="t" r="r" b="b"/>
              <a:pathLst>
                <a:path w="2613" h="2625" extrusionOk="0">
                  <a:moveTo>
                    <a:pt x="1251" y="0"/>
                  </a:moveTo>
                  <a:cubicBezTo>
                    <a:pt x="551" y="25"/>
                    <a:pt x="1" y="625"/>
                    <a:pt x="63" y="1325"/>
                  </a:cubicBezTo>
                  <a:cubicBezTo>
                    <a:pt x="76" y="2037"/>
                    <a:pt x="651" y="2612"/>
                    <a:pt x="1375" y="2625"/>
                  </a:cubicBezTo>
                  <a:cubicBezTo>
                    <a:pt x="2075" y="2600"/>
                    <a:pt x="2613" y="2000"/>
                    <a:pt x="2550" y="1300"/>
                  </a:cubicBezTo>
                  <a:cubicBezTo>
                    <a:pt x="2538" y="588"/>
                    <a:pt x="1963" y="13"/>
                    <a:pt x="1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0"/>
            <p:cNvSpPr/>
            <p:nvPr/>
          </p:nvSpPr>
          <p:spPr>
            <a:xfrm>
              <a:off x="799158" y="4110439"/>
              <a:ext cx="47267" cy="48160"/>
            </a:xfrm>
            <a:custGeom>
              <a:avLst/>
              <a:gdLst/>
              <a:ahLst/>
              <a:cxnLst/>
              <a:rect l="l" t="t" r="r" b="b"/>
              <a:pathLst>
                <a:path w="688" h="701" extrusionOk="0">
                  <a:moveTo>
                    <a:pt x="325" y="1"/>
                  </a:moveTo>
                  <a:cubicBezTo>
                    <a:pt x="138" y="13"/>
                    <a:pt x="0" y="175"/>
                    <a:pt x="13" y="350"/>
                  </a:cubicBezTo>
                  <a:cubicBezTo>
                    <a:pt x="25" y="550"/>
                    <a:pt x="175" y="700"/>
                    <a:pt x="362" y="700"/>
                  </a:cubicBezTo>
                  <a:cubicBezTo>
                    <a:pt x="550" y="688"/>
                    <a:pt x="687" y="538"/>
                    <a:pt x="675" y="350"/>
                  </a:cubicBezTo>
                  <a:cubicBezTo>
                    <a:pt x="675" y="163"/>
                    <a:pt x="525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0"/>
            <p:cNvSpPr/>
            <p:nvPr/>
          </p:nvSpPr>
          <p:spPr>
            <a:xfrm>
              <a:off x="1133121" y="4039194"/>
              <a:ext cx="178626" cy="181237"/>
            </a:xfrm>
            <a:custGeom>
              <a:avLst/>
              <a:gdLst/>
              <a:ahLst/>
              <a:cxnLst/>
              <a:rect l="l" t="t" r="r" b="b"/>
              <a:pathLst>
                <a:path w="2600" h="2638" extrusionOk="0">
                  <a:moveTo>
                    <a:pt x="1237" y="0"/>
                  </a:moveTo>
                  <a:cubicBezTo>
                    <a:pt x="538" y="25"/>
                    <a:pt x="0" y="638"/>
                    <a:pt x="50" y="1337"/>
                  </a:cubicBezTo>
                  <a:cubicBezTo>
                    <a:pt x="75" y="2050"/>
                    <a:pt x="650" y="2625"/>
                    <a:pt x="1362" y="2637"/>
                  </a:cubicBezTo>
                  <a:cubicBezTo>
                    <a:pt x="2062" y="2612"/>
                    <a:pt x="2600" y="2000"/>
                    <a:pt x="2550" y="1300"/>
                  </a:cubicBezTo>
                  <a:cubicBezTo>
                    <a:pt x="2525" y="588"/>
                    <a:pt x="1950" y="13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0"/>
            <p:cNvSpPr/>
            <p:nvPr/>
          </p:nvSpPr>
          <p:spPr>
            <a:xfrm>
              <a:off x="1198388" y="4106179"/>
              <a:ext cx="48092" cy="48092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37" y="0"/>
                  </a:moveTo>
                  <a:cubicBezTo>
                    <a:pt x="150" y="0"/>
                    <a:pt x="0" y="162"/>
                    <a:pt x="25" y="350"/>
                  </a:cubicBezTo>
                  <a:cubicBezTo>
                    <a:pt x="25" y="537"/>
                    <a:pt x="175" y="687"/>
                    <a:pt x="362" y="700"/>
                  </a:cubicBezTo>
                  <a:cubicBezTo>
                    <a:pt x="550" y="687"/>
                    <a:pt x="700" y="525"/>
                    <a:pt x="675" y="350"/>
                  </a:cubicBezTo>
                  <a:cubicBezTo>
                    <a:pt x="675" y="150"/>
                    <a:pt x="52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0"/>
            <p:cNvSpPr/>
            <p:nvPr/>
          </p:nvSpPr>
          <p:spPr>
            <a:xfrm>
              <a:off x="1112510" y="3279344"/>
              <a:ext cx="50702" cy="457696"/>
            </a:xfrm>
            <a:custGeom>
              <a:avLst/>
              <a:gdLst/>
              <a:ahLst/>
              <a:cxnLst/>
              <a:rect l="l" t="t" r="r" b="b"/>
              <a:pathLst>
                <a:path w="738" h="6662" extrusionOk="0">
                  <a:moveTo>
                    <a:pt x="638" y="1"/>
                  </a:moveTo>
                  <a:lnTo>
                    <a:pt x="0" y="6649"/>
                  </a:lnTo>
                  <a:lnTo>
                    <a:pt x="100" y="6661"/>
                  </a:lnTo>
                  <a:lnTo>
                    <a:pt x="738" y="1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0"/>
            <p:cNvSpPr/>
            <p:nvPr/>
          </p:nvSpPr>
          <p:spPr>
            <a:xfrm>
              <a:off x="913341" y="3281062"/>
              <a:ext cx="6939" cy="468826"/>
            </a:xfrm>
            <a:custGeom>
              <a:avLst/>
              <a:gdLst/>
              <a:ahLst/>
              <a:cxnLst/>
              <a:rect l="l" t="t" r="r" b="b"/>
              <a:pathLst>
                <a:path w="101" h="6824" extrusionOk="0">
                  <a:moveTo>
                    <a:pt x="0" y="1"/>
                  </a:moveTo>
                  <a:lnTo>
                    <a:pt x="0" y="6824"/>
                  </a:lnTo>
                  <a:lnTo>
                    <a:pt x="100" y="682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0"/>
            <p:cNvSpPr/>
            <p:nvPr/>
          </p:nvSpPr>
          <p:spPr>
            <a:xfrm>
              <a:off x="672951" y="3283673"/>
              <a:ext cx="40397" cy="478238"/>
            </a:xfrm>
            <a:custGeom>
              <a:avLst/>
              <a:gdLst/>
              <a:ahLst/>
              <a:cxnLst/>
              <a:rect l="l" t="t" r="r" b="b"/>
              <a:pathLst>
                <a:path w="588" h="6961" extrusionOk="0">
                  <a:moveTo>
                    <a:pt x="0" y="0"/>
                  </a:moveTo>
                  <a:lnTo>
                    <a:pt x="487" y="6961"/>
                  </a:lnTo>
                  <a:lnTo>
                    <a:pt x="587" y="6948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0"/>
            <p:cNvSpPr/>
            <p:nvPr/>
          </p:nvSpPr>
          <p:spPr>
            <a:xfrm>
              <a:off x="575875" y="3615918"/>
              <a:ext cx="953110" cy="12092"/>
            </a:xfrm>
            <a:custGeom>
              <a:avLst/>
              <a:gdLst/>
              <a:ahLst/>
              <a:cxnLst/>
              <a:rect l="l" t="t" r="r" b="b"/>
              <a:pathLst>
                <a:path w="13873" h="176" extrusionOk="0">
                  <a:moveTo>
                    <a:pt x="13860" y="0"/>
                  </a:moveTo>
                  <a:lnTo>
                    <a:pt x="1" y="75"/>
                  </a:lnTo>
                  <a:lnTo>
                    <a:pt x="1" y="175"/>
                  </a:lnTo>
                  <a:lnTo>
                    <a:pt x="13872" y="100"/>
                  </a:lnTo>
                  <a:lnTo>
                    <a:pt x="13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0"/>
            <p:cNvSpPr/>
            <p:nvPr/>
          </p:nvSpPr>
          <p:spPr>
            <a:xfrm>
              <a:off x="554439" y="3444230"/>
              <a:ext cx="1035484" cy="13809"/>
            </a:xfrm>
            <a:custGeom>
              <a:avLst/>
              <a:gdLst/>
              <a:ahLst/>
              <a:cxnLst/>
              <a:rect l="l" t="t" r="r" b="b"/>
              <a:pathLst>
                <a:path w="15072" h="201" extrusionOk="0">
                  <a:moveTo>
                    <a:pt x="15072" y="0"/>
                  </a:moveTo>
                  <a:lnTo>
                    <a:pt x="1" y="100"/>
                  </a:lnTo>
                  <a:lnTo>
                    <a:pt x="1" y="200"/>
                  </a:lnTo>
                  <a:lnTo>
                    <a:pt x="15072" y="100"/>
                  </a:lnTo>
                  <a:lnTo>
                    <a:pt x="15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70"/>
          <p:cNvGrpSpPr/>
          <p:nvPr/>
        </p:nvGrpSpPr>
        <p:grpSpPr>
          <a:xfrm>
            <a:off x="7172747" y="482769"/>
            <a:ext cx="456740" cy="497221"/>
            <a:chOff x="1340800" y="1348775"/>
            <a:chExt cx="263175" cy="286500"/>
          </a:xfrm>
        </p:grpSpPr>
        <p:sp>
          <p:nvSpPr>
            <p:cNvPr id="2343" name="Google Shape;2343;p70"/>
            <p:cNvSpPr/>
            <p:nvPr/>
          </p:nvSpPr>
          <p:spPr>
            <a:xfrm>
              <a:off x="1494950" y="1348775"/>
              <a:ext cx="109025" cy="185275"/>
            </a:xfrm>
            <a:custGeom>
              <a:avLst/>
              <a:gdLst/>
              <a:ahLst/>
              <a:cxnLst/>
              <a:rect l="l" t="t" r="r" b="b"/>
              <a:pathLst>
                <a:path w="4361" h="7411" extrusionOk="0">
                  <a:moveTo>
                    <a:pt x="66" y="0"/>
                  </a:moveTo>
                  <a:lnTo>
                    <a:pt x="1" y="144"/>
                  </a:lnTo>
                  <a:cubicBezTo>
                    <a:pt x="2816" y="1309"/>
                    <a:pt x="4164" y="4530"/>
                    <a:pt x="3025" y="7345"/>
                  </a:cubicBezTo>
                  <a:lnTo>
                    <a:pt x="3169" y="7410"/>
                  </a:lnTo>
                  <a:cubicBezTo>
                    <a:pt x="4361" y="4504"/>
                    <a:pt x="2960" y="1192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0"/>
            <p:cNvSpPr/>
            <p:nvPr/>
          </p:nvSpPr>
          <p:spPr>
            <a:xfrm>
              <a:off x="1479250" y="1387400"/>
              <a:ext cx="77275" cy="130925"/>
            </a:xfrm>
            <a:custGeom>
              <a:avLst/>
              <a:gdLst/>
              <a:ahLst/>
              <a:cxnLst/>
              <a:rect l="l" t="t" r="r" b="b"/>
              <a:pathLst>
                <a:path w="3091" h="5237" extrusionOk="0">
                  <a:moveTo>
                    <a:pt x="53" y="0"/>
                  </a:moveTo>
                  <a:lnTo>
                    <a:pt x="1" y="157"/>
                  </a:lnTo>
                  <a:cubicBezTo>
                    <a:pt x="1964" y="956"/>
                    <a:pt x="2907" y="3208"/>
                    <a:pt x="2095" y="5172"/>
                  </a:cubicBezTo>
                  <a:lnTo>
                    <a:pt x="2252" y="5237"/>
                  </a:lnTo>
                  <a:cubicBezTo>
                    <a:pt x="3090" y="3195"/>
                    <a:pt x="2108" y="851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0"/>
            <p:cNvSpPr/>
            <p:nvPr/>
          </p:nvSpPr>
          <p:spPr>
            <a:xfrm>
              <a:off x="1467150" y="1416525"/>
              <a:ext cx="53700" cy="90025"/>
            </a:xfrm>
            <a:custGeom>
              <a:avLst/>
              <a:gdLst/>
              <a:ahLst/>
              <a:cxnLst/>
              <a:rect l="l" t="t" r="r" b="b"/>
              <a:pathLst>
                <a:path w="2148" h="3601" extrusionOk="0">
                  <a:moveTo>
                    <a:pt x="66" y="0"/>
                  </a:moveTo>
                  <a:lnTo>
                    <a:pt x="0" y="144"/>
                  </a:lnTo>
                  <a:cubicBezTo>
                    <a:pt x="1336" y="694"/>
                    <a:pt x="1964" y="2213"/>
                    <a:pt x="1427" y="3535"/>
                  </a:cubicBezTo>
                  <a:lnTo>
                    <a:pt x="1571" y="3601"/>
                  </a:lnTo>
                  <a:cubicBezTo>
                    <a:pt x="2147" y="2200"/>
                    <a:pt x="1480" y="57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0"/>
            <p:cNvSpPr/>
            <p:nvPr/>
          </p:nvSpPr>
          <p:spPr>
            <a:xfrm>
              <a:off x="1453725" y="1449575"/>
              <a:ext cx="26850" cy="43550"/>
            </a:xfrm>
            <a:custGeom>
              <a:avLst/>
              <a:gdLst/>
              <a:ahLst/>
              <a:cxnLst/>
              <a:rect l="l" t="t" r="r" b="b"/>
              <a:pathLst>
                <a:path w="1074" h="1742" extrusionOk="0">
                  <a:moveTo>
                    <a:pt x="66" y="1"/>
                  </a:moveTo>
                  <a:lnTo>
                    <a:pt x="0" y="145"/>
                  </a:lnTo>
                  <a:cubicBezTo>
                    <a:pt x="603" y="393"/>
                    <a:pt x="891" y="1087"/>
                    <a:pt x="642" y="1676"/>
                  </a:cubicBezTo>
                  <a:lnTo>
                    <a:pt x="799" y="1742"/>
                  </a:lnTo>
                  <a:cubicBezTo>
                    <a:pt x="1074" y="1061"/>
                    <a:pt x="747" y="276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0"/>
            <p:cNvSpPr/>
            <p:nvPr/>
          </p:nvSpPr>
          <p:spPr>
            <a:xfrm>
              <a:off x="1340800" y="1392275"/>
              <a:ext cx="87100" cy="195450"/>
            </a:xfrm>
            <a:custGeom>
              <a:avLst/>
              <a:gdLst/>
              <a:ahLst/>
              <a:cxnLst/>
              <a:rect l="l" t="t" r="r" b="b"/>
              <a:pathLst>
                <a:path w="3484" h="7818" extrusionOk="0">
                  <a:moveTo>
                    <a:pt x="2159" y="1"/>
                  </a:moveTo>
                  <a:cubicBezTo>
                    <a:pt x="2151" y="1"/>
                    <a:pt x="2143" y="1"/>
                    <a:pt x="2135" y="2"/>
                  </a:cubicBezTo>
                  <a:cubicBezTo>
                    <a:pt x="1441" y="54"/>
                    <a:pt x="629" y="263"/>
                    <a:pt x="210" y="813"/>
                  </a:cubicBezTo>
                  <a:cubicBezTo>
                    <a:pt x="53" y="997"/>
                    <a:pt x="1" y="1232"/>
                    <a:pt x="66" y="1455"/>
                  </a:cubicBezTo>
                  <a:cubicBezTo>
                    <a:pt x="184" y="2005"/>
                    <a:pt x="341" y="2541"/>
                    <a:pt x="511" y="3078"/>
                  </a:cubicBezTo>
                  <a:cubicBezTo>
                    <a:pt x="721" y="3707"/>
                    <a:pt x="969" y="4322"/>
                    <a:pt x="1244" y="4924"/>
                  </a:cubicBezTo>
                  <a:cubicBezTo>
                    <a:pt x="1689" y="5958"/>
                    <a:pt x="2266" y="6927"/>
                    <a:pt x="2920" y="7818"/>
                  </a:cubicBezTo>
                  <a:lnTo>
                    <a:pt x="3483" y="7399"/>
                  </a:lnTo>
                  <a:cubicBezTo>
                    <a:pt x="2698" y="6338"/>
                    <a:pt x="2056" y="5160"/>
                    <a:pt x="1572" y="3929"/>
                  </a:cubicBezTo>
                  <a:cubicBezTo>
                    <a:pt x="1506" y="3772"/>
                    <a:pt x="1611" y="3602"/>
                    <a:pt x="1768" y="3576"/>
                  </a:cubicBezTo>
                  <a:cubicBezTo>
                    <a:pt x="2174" y="3510"/>
                    <a:pt x="2567" y="3379"/>
                    <a:pt x="2920" y="3183"/>
                  </a:cubicBezTo>
                  <a:cubicBezTo>
                    <a:pt x="3051" y="3117"/>
                    <a:pt x="3117" y="2973"/>
                    <a:pt x="3090" y="2843"/>
                  </a:cubicBezTo>
                  <a:cubicBezTo>
                    <a:pt x="3038" y="2607"/>
                    <a:pt x="2972" y="2371"/>
                    <a:pt x="2907" y="2136"/>
                  </a:cubicBezTo>
                  <a:cubicBezTo>
                    <a:pt x="2750" y="1520"/>
                    <a:pt x="2580" y="892"/>
                    <a:pt x="2462" y="250"/>
                  </a:cubicBezTo>
                  <a:cubicBezTo>
                    <a:pt x="2437" y="114"/>
                    <a:pt x="2306" y="1"/>
                    <a:pt x="2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0"/>
            <p:cNvSpPr/>
            <p:nvPr/>
          </p:nvSpPr>
          <p:spPr>
            <a:xfrm>
              <a:off x="1357175" y="1472825"/>
              <a:ext cx="149925" cy="162450"/>
            </a:xfrm>
            <a:custGeom>
              <a:avLst/>
              <a:gdLst/>
              <a:ahLst/>
              <a:cxnLst/>
              <a:rect l="l" t="t" r="r" b="b"/>
              <a:pathLst>
                <a:path w="5997" h="6498" extrusionOk="0">
                  <a:moveTo>
                    <a:pt x="668" y="0"/>
                  </a:moveTo>
                  <a:lnTo>
                    <a:pt x="0" y="210"/>
                  </a:lnTo>
                  <a:cubicBezTo>
                    <a:pt x="341" y="1270"/>
                    <a:pt x="812" y="2304"/>
                    <a:pt x="1375" y="3273"/>
                  </a:cubicBezTo>
                  <a:cubicBezTo>
                    <a:pt x="1702" y="3836"/>
                    <a:pt x="2056" y="4386"/>
                    <a:pt x="2448" y="4923"/>
                  </a:cubicBezTo>
                  <a:cubicBezTo>
                    <a:pt x="2776" y="5381"/>
                    <a:pt x="3129" y="5813"/>
                    <a:pt x="3496" y="6232"/>
                  </a:cubicBezTo>
                  <a:cubicBezTo>
                    <a:pt x="3625" y="6397"/>
                    <a:pt x="3818" y="6498"/>
                    <a:pt x="4026" y="6498"/>
                  </a:cubicBezTo>
                  <a:cubicBezTo>
                    <a:pt x="4050" y="6498"/>
                    <a:pt x="4074" y="6497"/>
                    <a:pt x="4098" y="6494"/>
                  </a:cubicBezTo>
                  <a:cubicBezTo>
                    <a:pt x="4805" y="6481"/>
                    <a:pt x="5460" y="5944"/>
                    <a:pt x="5905" y="5407"/>
                  </a:cubicBezTo>
                  <a:cubicBezTo>
                    <a:pt x="5996" y="5276"/>
                    <a:pt x="5996" y="5106"/>
                    <a:pt x="5892" y="4988"/>
                  </a:cubicBezTo>
                  <a:cubicBezTo>
                    <a:pt x="5447" y="4517"/>
                    <a:pt x="5028" y="4019"/>
                    <a:pt x="4609" y="3522"/>
                  </a:cubicBezTo>
                  <a:cubicBezTo>
                    <a:pt x="4465" y="3339"/>
                    <a:pt x="4308" y="3155"/>
                    <a:pt x="4150" y="2972"/>
                  </a:cubicBezTo>
                  <a:cubicBezTo>
                    <a:pt x="4089" y="2902"/>
                    <a:pt x="3999" y="2867"/>
                    <a:pt x="3907" y="2867"/>
                  </a:cubicBezTo>
                  <a:cubicBezTo>
                    <a:pt x="3861" y="2867"/>
                    <a:pt x="3814" y="2876"/>
                    <a:pt x="3771" y="2894"/>
                  </a:cubicBezTo>
                  <a:cubicBezTo>
                    <a:pt x="3404" y="3077"/>
                    <a:pt x="3077" y="3326"/>
                    <a:pt x="2789" y="3614"/>
                  </a:cubicBezTo>
                  <a:cubicBezTo>
                    <a:pt x="2736" y="3667"/>
                    <a:pt x="2667" y="3693"/>
                    <a:pt x="2599" y="3693"/>
                  </a:cubicBezTo>
                  <a:cubicBezTo>
                    <a:pt x="2515" y="3693"/>
                    <a:pt x="2433" y="3654"/>
                    <a:pt x="2383" y="3574"/>
                  </a:cubicBezTo>
                  <a:cubicBezTo>
                    <a:pt x="1663" y="2462"/>
                    <a:pt x="1087" y="1257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0"/>
          <p:cNvGrpSpPr/>
          <p:nvPr/>
        </p:nvGrpSpPr>
        <p:grpSpPr>
          <a:xfrm>
            <a:off x="1243085" y="404701"/>
            <a:ext cx="649561" cy="450610"/>
            <a:chOff x="5377172" y="1129776"/>
            <a:chExt cx="649561" cy="450610"/>
          </a:xfrm>
        </p:grpSpPr>
        <p:sp>
          <p:nvSpPr>
            <p:cNvPr id="2350" name="Google Shape;2350;p70"/>
            <p:cNvSpPr/>
            <p:nvPr/>
          </p:nvSpPr>
          <p:spPr>
            <a:xfrm>
              <a:off x="5377172" y="1129776"/>
              <a:ext cx="649561" cy="450610"/>
            </a:xfrm>
            <a:custGeom>
              <a:avLst/>
              <a:gdLst/>
              <a:ahLst/>
              <a:cxnLst/>
              <a:rect l="l" t="t" r="r" b="b"/>
              <a:pathLst>
                <a:path w="9674" h="6711" extrusionOk="0">
                  <a:moveTo>
                    <a:pt x="688" y="0"/>
                  </a:moveTo>
                  <a:cubicBezTo>
                    <a:pt x="313" y="0"/>
                    <a:pt x="1" y="312"/>
                    <a:pt x="1" y="687"/>
                  </a:cubicBezTo>
                  <a:lnTo>
                    <a:pt x="1" y="4986"/>
                  </a:lnTo>
                  <a:cubicBezTo>
                    <a:pt x="1" y="5361"/>
                    <a:pt x="313" y="5674"/>
                    <a:pt x="688" y="5674"/>
                  </a:cubicBezTo>
                  <a:lnTo>
                    <a:pt x="8499" y="5674"/>
                  </a:lnTo>
                  <a:lnTo>
                    <a:pt x="9673" y="6711"/>
                  </a:lnTo>
                  <a:lnTo>
                    <a:pt x="9673" y="687"/>
                  </a:lnTo>
                  <a:cubicBezTo>
                    <a:pt x="9673" y="312"/>
                    <a:pt x="9361" y="0"/>
                    <a:pt x="898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0"/>
            <p:cNvSpPr/>
            <p:nvPr/>
          </p:nvSpPr>
          <p:spPr>
            <a:xfrm>
              <a:off x="5584678" y="1216191"/>
              <a:ext cx="245885" cy="225741"/>
            </a:xfrm>
            <a:custGeom>
              <a:avLst/>
              <a:gdLst/>
              <a:ahLst/>
              <a:cxnLst/>
              <a:rect l="l" t="t" r="r" b="b"/>
              <a:pathLst>
                <a:path w="3662" h="3362" extrusionOk="0">
                  <a:moveTo>
                    <a:pt x="775" y="275"/>
                  </a:moveTo>
                  <a:cubicBezTo>
                    <a:pt x="1075" y="275"/>
                    <a:pt x="1200" y="600"/>
                    <a:pt x="1200" y="1000"/>
                  </a:cubicBezTo>
                  <a:cubicBezTo>
                    <a:pt x="1200" y="1425"/>
                    <a:pt x="1050" y="1737"/>
                    <a:pt x="775" y="1737"/>
                  </a:cubicBezTo>
                  <a:cubicBezTo>
                    <a:pt x="500" y="1737"/>
                    <a:pt x="350" y="1425"/>
                    <a:pt x="350" y="1000"/>
                  </a:cubicBezTo>
                  <a:cubicBezTo>
                    <a:pt x="350" y="600"/>
                    <a:pt x="500" y="275"/>
                    <a:pt x="775" y="275"/>
                  </a:cubicBezTo>
                  <a:close/>
                  <a:moveTo>
                    <a:pt x="787" y="0"/>
                  </a:moveTo>
                  <a:cubicBezTo>
                    <a:pt x="362" y="0"/>
                    <a:pt x="0" y="363"/>
                    <a:pt x="0" y="1025"/>
                  </a:cubicBezTo>
                  <a:cubicBezTo>
                    <a:pt x="13" y="1675"/>
                    <a:pt x="337" y="2000"/>
                    <a:pt x="762" y="2000"/>
                  </a:cubicBezTo>
                  <a:cubicBezTo>
                    <a:pt x="1187" y="2000"/>
                    <a:pt x="1537" y="1662"/>
                    <a:pt x="1537" y="975"/>
                  </a:cubicBezTo>
                  <a:cubicBezTo>
                    <a:pt x="1537" y="350"/>
                    <a:pt x="1237" y="0"/>
                    <a:pt x="787" y="0"/>
                  </a:cubicBezTo>
                  <a:close/>
                  <a:moveTo>
                    <a:pt x="2887" y="1612"/>
                  </a:moveTo>
                  <a:cubicBezTo>
                    <a:pt x="3199" y="1612"/>
                    <a:pt x="3312" y="1950"/>
                    <a:pt x="3312" y="2337"/>
                  </a:cubicBezTo>
                  <a:cubicBezTo>
                    <a:pt x="3312" y="2774"/>
                    <a:pt x="3162" y="3087"/>
                    <a:pt x="2887" y="3087"/>
                  </a:cubicBezTo>
                  <a:cubicBezTo>
                    <a:pt x="2624" y="3087"/>
                    <a:pt x="2462" y="2762"/>
                    <a:pt x="2462" y="2350"/>
                  </a:cubicBezTo>
                  <a:lnTo>
                    <a:pt x="2474" y="2350"/>
                  </a:lnTo>
                  <a:cubicBezTo>
                    <a:pt x="2474" y="1937"/>
                    <a:pt x="2624" y="1612"/>
                    <a:pt x="2887" y="1612"/>
                  </a:cubicBezTo>
                  <a:close/>
                  <a:moveTo>
                    <a:pt x="2899" y="1350"/>
                  </a:moveTo>
                  <a:cubicBezTo>
                    <a:pt x="2474" y="1350"/>
                    <a:pt x="2112" y="1725"/>
                    <a:pt x="2112" y="2375"/>
                  </a:cubicBezTo>
                  <a:cubicBezTo>
                    <a:pt x="2124" y="3024"/>
                    <a:pt x="2449" y="3349"/>
                    <a:pt x="2874" y="3349"/>
                  </a:cubicBezTo>
                  <a:cubicBezTo>
                    <a:pt x="3299" y="3349"/>
                    <a:pt x="3662" y="3012"/>
                    <a:pt x="3662" y="2325"/>
                  </a:cubicBezTo>
                  <a:cubicBezTo>
                    <a:pt x="3662" y="1700"/>
                    <a:pt x="3362" y="1350"/>
                    <a:pt x="2899" y="1350"/>
                  </a:cubicBezTo>
                  <a:close/>
                  <a:moveTo>
                    <a:pt x="2649" y="0"/>
                  </a:moveTo>
                  <a:lnTo>
                    <a:pt x="737" y="3362"/>
                  </a:lnTo>
                  <a:lnTo>
                    <a:pt x="1012" y="3362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288;p70"/>
          <p:cNvSpPr txBox="1"/>
          <p:nvPr/>
        </p:nvSpPr>
        <p:spPr>
          <a:xfrm>
            <a:off x="668464" y="1530519"/>
            <a:ext cx="2907785" cy="37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Bounce Rates</a:t>
            </a:r>
            <a:endParaRPr sz="2000" dirty="0">
              <a:solidFill>
                <a:schemeClr val="tx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06821" y="3515922"/>
            <a:ext cx="31529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Meningkatkan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keamanan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situs</a:t>
            </a:r>
            <a:endParaRPr lang="id-ID" sz="12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275345" y="3402147"/>
            <a:ext cx="2362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Tampilan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situs web yang </a:t>
            </a:r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menarik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dan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mudah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digunakan</a:t>
            </a:r>
            <a:endParaRPr lang="en-US"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42606" y="1951858"/>
            <a:ext cx="25227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Bounce Rates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adalah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persentase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pengunjung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masuk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ke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situs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dan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kemudian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keluar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daripada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terus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melihat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halaman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lain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situs yang </a:t>
            </a:r>
            <a:r>
              <a:rPr lang="en-US" sz="12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sama</a:t>
            </a:r>
            <a:r>
              <a:rPr lang="en-US" sz="12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id-ID" sz="12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243085" y="1826110"/>
            <a:ext cx="187452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/>
          <a:srcRect l="1" r="-4953" b="8378"/>
          <a:stretch/>
        </p:blipFill>
        <p:spPr>
          <a:xfrm>
            <a:off x="4034894" y="1627578"/>
            <a:ext cx="2025676" cy="1694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390" y="1627578"/>
            <a:ext cx="1876340" cy="1703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1F1B62E0-2F87-47FA-B3A8-06645AE1B6E7}"/>
              </a:ext>
            </a:extLst>
          </p:cNvPr>
          <p:cNvSpPr/>
          <p:nvPr/>
        </p:nvSpPr>
        <p:spPr>
          <a:xfrm>
            <a:off x="601679" y="4666226"/>
            <a:ext cx="76429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schemeClr val="tx1"/>
                </a:solidFill>
                <a:latin typeface="DM Sans" panose="020B0604020202020204" charset="0"/>
                <a:ea typeface="DM Sans"/>
                <a:cs typeface="DM Sans"/>
                <a:sym typeface="DM Sans"/>
              </a:rPr>
              <a:t>Bounce Rates = </a:t>
            </a:r>
            <a:r>
              <a:rPr lang="sv-SE" sz="1000" dirty="0">
                <a:latin typeface="DM Sans" panose="020B0604020202020204" charset="0"/>
              </a:rPr>
              <a:t>jumlah kunjungan halaman tunggal / jumlah visitor x 100%</a:t>
            </a:r>
            <a:endParaRPr lang="en-US" sz="1000" dirty="0">
              <a:solidFill>
                <a:schemeClr val="tx1"/>
              </a:solidFill>
              <a:latin typeface="DM Sans" panose="020B0604020202020204" charset="0"/>
              <a:ea typeface="DM Sans"/>
              <a:cs typeface="DM Sans"/>
              <a:sym typeface="DM San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CDD0DAB1-F028-4B81-992B-E0284DB43B4A}"/>
              </a:ext>
            </a:extLst>
          </p:cNvPr>
          <p:cNvSpPr/>
          <p:nvPr/>
        </p:nvSpPr>
        <p:spPr>
          <a:xfrm>
            <a:off x="605454" y="4891956"/>
            <a:ext cx="76429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0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sumber</a:t>
            </a:r>
            <a:r>
              <a:rPr lang="en-US" sz="7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data: https://redcomm.co.id/knowledges/bounce-rate-dan-seberapa-penting-dampaknya-bagi-website-bisnis?readmore=true</a:t>
            </a:r>
            <a:endParaRPr lang="id-ID" sz="70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7229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7" name="Google Shape;1707;p59"/>
          <p:cNvGrpSpPr/>
          <p:nvPr/>
        </p:nvGrpSpPr>
        <p:grpSpPr>
          <a:xfrm>
            <a:off x="1320764" y="1120708"/>
            <a:ext cx="6550286" cy="3506426"/>
            <a:chOff x="4674575" y="1374011"/>
            <a:chExt cx="3311496" cy="2615233"/>
          </a:xfrm>
        </p:grpSpPr>
        <p:sp>
          <p:nvSpPr>
            <p:cNvPr id="1708" name="Google Shape;1708;p59"/>
            <p:cNvSpPr/>
            <p:nvPr/>
          </p:nvSpPr>
          <p:spPr>
            <a:xfrm>
              <a:off x="4674575" y="1374011"/>
              <a:ext cx="3311496" cy="2615233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6273113" y="3357575"/>
              <a:ext cx="144000" cy="144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2" name="Google Shape;1712;p59"/>
          <p:cNvGrpSpPr/>
          <p:nvPr/>
        </p:nvGrpSpPr>
        <p:grpSpPr>
          <a:xfrm>
            <a:off x="720011" y="319100"/>
            <a:ext cx="1368528" cy="300900"/>
            <a:chOff x="7055224" y="4513500"/>
            <a:chExt cx="1368528" cy="300900"/>
          </a:xfrm>
        </p:grpSpPr>
        <p:grpSp>
          <p:nvGrpSpPr>
            <p:cNvPr id="1713" name="Google Shape;1713;p59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714" name="Google Shape;1714;p59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5" name="Google Shape;1715;p59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6" name="Google Shape;1716;p59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7" name="Google Shape;1717;p59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8" name="Google Shape;1718;p59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9" name="Google Shape;1719;p59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0" name="Google Shape;1720;p59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1" name="Google Shape;1721;p59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2" name="Google Shape;1722;p59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3" name="Google Shape;1723;p59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4" name="Google Shape;1724;p59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5" name="Google Shape;1725;p59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6" name="Google Shape;1726;p59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7" name="Google Shape;1727;p59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8" name="Google Shape;1728;p59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9" name="Google Shape;1729;p59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0" name="Google Shape;1730;p59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1" name="Google Shape;1731;p59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32" name="Google Shape;1732;p59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3" name="Google Shape;1733;p59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4" name="Google Shape;1734;p59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5" name="Google Shape;1735;p59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6" name="Google Shape;1736;p59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7" name="Google Shape;1737;p59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8" name="Google Shape;1738;p59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9" name="Google Shape;1739;p59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0" name="Google Shape;1740;p59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741;p59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2" name="Google Shape;1742;p59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3" name="Google Shape;1743;p59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44" name="Google Shape;1744;p59"/>
          <p:cNvGrpSpPr/>
          <p:nvPr/>
        </p:nvGrpSpPr>
        <p:grpSpPr>
          <a:xfrm>
            <a:off x="47802" y="620000"/>
            <a:ext cx="916126" cy="957162"/>
            <a:chOff x="800425" y="2798300"/>
            <a:chExt cx="469375" cy="490425"/>
          </a:xfrm>
        </p:grpSpPr>
        <p:sp>
          <p:nvSpPr>
            <p:cNvPr id="1745" name="Google Shape;1745;p59"/>
            <p:cNvSpPr/>
            <p:nvPr/>
          </p:nvSpPr>
          <p:spPr>
            <a:xfrm>
              <a:off x="849525" y="2817050"/>
              <a:ext cx="420275" cy="450075"/>
            </a:xfrm>
            <a:custGeom>
              <a:avLst/>
              <a:gdLst/>
              <a:ahLst/>
              <a:cxnLst/>
              <a:rect l="l" t="t" r="r" b="b"/>
              <a:pathLst>
                <a:path w="16811" h="18003" extrusionOk="0">
                  <a:moveTo>
                    <a:pt x="8864" y="1"/>
                  </a:moveTo>
                  <a:lnTo>
                    <a:pt x="0" y="3850"/>
                  </a:lnTo>
                  <a:lnTo>
                    <a:pt x="5001" y="18002"/>
                  </a:lnTo>
                  <a:lnTo>
                    <a:pt x="14847" y="13721"/>
                  </a:lnTo>
                  <a:lnTo>
                    <a:pt x="16811" y="12857"/>
                  </a:lnTo>
                  <a:lnTo>
                    <a:pt x="8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800425" y="2820975"/>
              <a:ext cx="420275" cy="467750"/>
            </a:xfrm>
            <a:custGeom>
              <a:avLst/>
              <a:gdLst/>
              <a:ahLst/>
              <a:cxnLst/>
              <a:rect l="l" t="t" r="r" b="b"/>
              <a:pathLst>
                <a:path w="16811" h="18710" extrusionOk="0">
                  <a:moveTo>
                    <a:pt x="10461" y="1"/>
                  </a:moveTo>
                  <a:lnTo>
                    <a:pt x="0" y="4557"/>
                  </a:lnTo>
                  <a:lnTo>
                    <a:pt x="4988" y="18709"/>
                  </a:lnTo>
                  <a:lnTo>
                    <a:pt x="16811" y="13564"/>
                  </a:lnTo>
                  <a:lnTo>
                    <a:pt x="1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832825" y="2798300"/>
              <a:ext cx="200000" cy="133650"/>
            </a:xfrm>
            <a:custGeom>
              <a:avLst/>
              <a:gdLst/>
              <a:ahLst/>
              <a:cxnLst/>
              <a:rect l="l" t="t" r="r" b="b"/>
              <a:pathLst>
                <a:path w="8000" h="5346" extrusionOk="0">
                  <a:moveTo>
                    <a:pt x="4537" y="0"/>
                  </a:moveTo>
                  <a:cubicBezTo>
                    <a:pt x="3986" y="0"/>
                    <a:pt x="3435" y="116"/>
                    <a:pt x="2920" y="345"/>
                  </a:cubicBezTo>
                  <a:cubicBezTo>
                    <a:pt x="930" y="1209"/>
                    <a:pt x="0" y="3448"/>
                    <a:pt x="812" y="5346"/>
                  </a:cubicBezTo>
                  <a:lnTo>
                    <a:pt x="1113" y="5215"/>
                  </a:lnTo>
                  <a:cubicBezTo>
                    <a:pt x="367" y="3474"/>
                    <a:pt x="1231" y="1418"/>
                    <a:pt x="3051" y="633"/>
                  </a:cubicBezTo>
                  <a:cubicBezTo>
                    <a:pt x="3523" y="418"/>
                    <a:pt x="4030" y="313"/>
                    <a:pt x="4539" y="313"/>
                  </a:cubicBezTo>
                  <a:cubicBezTo>
                    <a:pt x="4961" y="313"/>
                    <a:pt x="5383" y="386"/>
                    <a:pt x="5787" y="528"/>
                  </a:cubicBezTo>
                  <a:cubicBezTo>
                    <a:pt x="6638" y="842"/>
                    <a:pt x="7345" y="1497"/>
                    <a:pt x="7712" y="2335"/>
                  </a:cubicBezTo>
                  <a:lnTo>
                    <a:pt x="8000" y="2204"/>
                  </a:lnTo>
                  <a:cubicBezTo>
                    <a:pt x="7607" y="1287"/>
                    <a:pt x="6835" y="580"/>
                    <a:pt x="5892" y="240"/>
                  </a:cubicBezTo>
                  <a:cubicBezTo>
                    <a:pt x="5453" y="80"/>
                    <a:pt x="4995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710;p59"/>
          <p:cNvSpPr txBox="1">
            <a:spLocks noGrp="1"/>
          </p:cNvSpPr>
          <p:nvPr>
            <p:ph type="title"/>
          </p:nvPr>
        </p:nvSpPr>
        <p:spPr>
          <a:xfrm>
            <a:off x="1577261" y="2057481"/>
            <a:ext cx="4078482" cy="1395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ec-Team ?</a:t>
            </a:r>
            <a:endParaRPr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" b="99875" l="0" r="99000">
                        <a14:foregroundMark x1="28625" y1="12250" x2="35875" y2="9750"/>
                        <a14:foregroundMark x1="34625" y1="24125" x2="35000" y2="21750"/>
                        <a14:foregroundMark x1="18000" y1="25750" x2="18875" y2="22875"/>
                        <a14:foregroundMark x1="24375" y1="29500" x2="23375" y2="29000"/>
                        <a14:foregroundMark x1="45250" y1="14875" x2="50625" y2="12625"/>
                        <a14:foregroundMark x1="47000" y1="22250" x2="47000" y2="2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7600" y="1059871"/>
            <a:ext cx="2643450" cy="2643450"/>
          </a:xfrm>
          <a:prstGeom prst="rect">
            <a:avLst/>
          </a:prstGeom>
        </p:spPr>
      </p:pic>
      <p:grpSp>
        <p:nvGrpSpPr>
          <p:cNvPr id="53" name="Google Shape;854;p43"/>
          <p:cNvGrpSpPr/>
          <p:nvPr/>
        </p:nvGrpSpPr>
        <p:grpSpPr>
          <a:xfrm rot="770071">
            <a:off x="-113738" y="4343955"/>
            <a:ext cx="992521" cy="886535"/>
            <a:chOff x="6863400" y="3587200"/>
            <a:chExt cx="509650" cy="455250"/>
          </a:xfrm>
        </p:grpSpPr>
        <p:sp>
          <p:nvSpPr>
            <p:cNvPr id="54" name="Google Shape;855;p43"/>
            <p:cNvSpPr/>
            <p:nvPr/>
          </p:nvSpPr>
          <p:spPr>
            <a:xfrm>
              <a:off x="6867350" y="3587200"/>
              <a:ext cx="390500" cy="39050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56;p43"/>
            <p:cNvSpPr/>
            <p:nvPr/>
          </p:nvSpPr>
          <p:spPr>
            <a:xfrm>
              <a:off x="6947525" y="3764600"/>
              <a:ext cx="27525" cy="203600"/>
            </a:xfrm>
            <a:custGeom>
              <a:avLst/>
              <a:gdLst/>
              <a:ahLst/>
              <a:cxnLst/>
              <a:rect l="l" t="t" r="r" b="b"/>
              <a:pathLst>
                <a:path w="1101" h="8144" extrusionOk="0">
                  <a:moveTo>
                    <a:pt x="210" y="0"/>
                  </a:moveTo>
                  <a:lnTo>
                    <a:pt x="1" y="27"/>
                  </a:lnTo>
                  <a:lnTo>
                    <a:pt x="891" y="8144"/>
                  </a:lnTo>
                  <a:lnTo>
                    <a:pt x="1100" y="813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7;p43"/>
            <p:cNvSpPr/>
            <p:nvPr/>
          </p:nvSpPr>
          <p:spPr>
            <a:xfrm>
              <a:off x="7008725" y="3675250"/>
              <a:ext cx="364325" cy="298525"/>
            </a:xfrm>
            <a:custGeom>
              <a:avLst/>
              <a:gdLst/>
              <a:ahLst/>
              <a:cxnLst/>
              <a:rect l="l" t="t" r="r" b="b"/>
              <a:pathLst>
                <a:path w="14573" h="11941" extrusionOk="0">
                  <a:moveTo>
                    <a:pt x="12059" y="0"/>
                  </a:moveTo>
                  <a:cubicBezTo>
                    <a:pt x="11064" y="0"/>
                    <a:pt x="10200" y="812"/>
                    <a:pt x="10016" y="1938"/>
                  </a:cubicBezTo>
                  <a:lnTo>
                    <a:pt x="8498" y="10971"/>
                  </a:lnTo>
                  <a:cubicBezTo>
                    <a:pt x="8472" y="11273"/>
                    <a:pt x="8236" y="11495"/>
                    <a:pt x="7948" y="11521"/>
                  </a:cubicBezTo>
                  <a:lnTo>
                    <a:pt x="1" y="11521"/>
                  </a:lnTo>
                  <a:lnTo>
                    <a:pt x="1" y="11940"/>
                  </a:lnTo>
                  <a:lnTo>
                    <a:pt x="7948" y="11940"/>
                  </a:lnTo>
                  <a:cubicBezTo>
                    <a:pt x="8445" y="11914"/>
                    <a:pt x="8851" y="11534"/>
                    <a:pt x="8917" y="11050"/>
                  </a:cubicBezTo>
                  <a:lnTo>
                    <a:pt x="10435" y="2016"/>
                  </a:lnTo>
                  <a:cubicBezTo>
                    <a:pt x="10579" y="1087"/>
                    <a:pt x="11273" y="419"/>
                    <a:pt x="12072" y="419"/>
                  </a:cubicBezTo>
                  <a:lnTo>
                    <a:pt x="14573" y="419"/>
                  </a:lnTo>
                  <a:lnTo>
                    <a:pt x="14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8;p43"/>
            <p:cNvSpPr/>
            <p:nvPr/>
          </p:nvSpPr>
          <p:spPr>
            <a:xfrm>
              <a:off x="6863400" y="3760350"/>
              <a:ext cx="408175" cy="213425"/>
            </a:xfrm>
            <a:custGeom>
              <a:avLst/>
              <a:gdLst/>
              <a:ahLst/>
              <a:cxnLst/>
              <a:rect l="l" t="t" r="r" b="b"/>
              <a:pathLst>
                <a:path w="16327" h="8537" extrusionOk="0">
                  <a:moveTo>
                    <a:pt x="1088" y="0"/>
                  </a:moveTo>
                  <a:cubicBezTo>
                    <a:pt x="773" y="0"/>
                    <a:pt x="498" y="144"/>
                    <a:pt x="315" y="393"/>
                  </a:cubicBezTo>
                  <a:cubicBezTo>
                    <a:pt x="80" y="707"/>
                    <a:pt x="1" y="1113"/>
                    <a:pt x="106" y="1493"/>
                  </a:cubicBezTo>
                  <a:lnTo>
                    <a:pt x="1703" y="7698"/>
                  </a:lnTo>
                  <a:cubicBezTo>
                    <a:pt x="1808" y="8170"/>
                    <a:pt x="2214" y="8510"/>
                    <a:pt x="2685" y="8536"/>
                  </a:cubicBezTo>
                  <a:lnTo>
                    <a:pt x="5814" y="8536"/>
                  </a:lnTo>
                  <a:lnTo>
                    <a:pt x="5814" y="8117"/>
                  </a:lnTo>
                  <a:lnTo>
                    <a:pt x="2698" y="8117"/>
                  </a:lnTo>
                  <a:cubicBezTo>
                    <a:pt x="2397" y="8104"/>
                    <a:pt x="2161" y="7882"/>
                    <a:pt x="2109" y="7594"/>
                  </a:cubicBezTo>
                  <a:lnTo>
                    <a:pt x="498" y="1388"/>
                  </a:lnTo>
                  <a:cubicBezTo>
                    <a:pt x="433" y="1126"/>
                    <a:pt x="485" y="851"/>
                    <a:pt x="643" y="642"/>
                  </a:cubicBezTo>
                  <a:cubicBezTo>
                    <a:pt x="747" y="498"/>
                    <a:pt x="917" y="406"/>
                    <a:pt x="1088" y="406"/>
                  </a:cubicBezTo>
                  <a:lnTo>
                    <a:pt x="16327" y="406"/>
                  </a:lnTo>
                  <a:lnTo>
                    <a:pt x="16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9;p43"/>
            <p:cNvSpPr/>
            <p:nvPr/>
          </p:nvSpPr>
          <p:spPr>
            <a:xfrm>
              <a:off x="7109550" y="3971775"/>
              <a:ext cx="82725" cy="70675"/>
            </a:xfrm>
            <a:custGeom>
              <a:avLst/>
              <a:gdLst/>
              <a:ahLst/>
              <a:cxnLst/>
              <a:rect l="l" t="t" r="r" b="b"/>
              <a:pathLst>
                <a:path w="3309" h="2827" extrusionOk="0">
                  <a:moveTo>
                    <a:pt x="1443" y="1"/>
                  </a:moveTo>
                  <a:cubicBezTo>
                    <a:pt x="1438" y="1"/>
                    <a:pt x="1433" y="1"/>
                    <a:pt x="1427" y="1"/>
                  </a:cubicBezTo>
                  <a:cubicBezTo>
                    <a:pt x="642" y="1"/>
                    <a:pt x="0" y="629"/>
                    <a:pt x="0" y="1415"/>
                  </a:cubicBezTo>
                  <a:cubicBezTo>
                    <a:pt x="0" y="2264"/>
                    <a:pt x="701" y="2827"/>
                    <a:pt x="1429" y="2827"/>
                  </a:cubicBezTo>
                  <a:cubicBezTo>
                    <a:pt x="1778" y="2827"/>
                    <a:pt x="2134" y="2698"/>
                    <a:pt x="2422" y="2410"/>
                  </a:cubicBezTo>
                  <a:cubicBezTo>
                    <a:pt x="3309" y="1523"/>
                    <a:pt x="2690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60;p43"/>
            <p:cNvSpPr/>
            <p:nvPr/>
          </p:nvSpPr>
          <p:spPr>
            <a:xfrm>
              <a:off x="6944250" y="3971775"/>
              <a:ext cx="82850" cy="70675"/>
            </a:xfrm>
            <a:custGeom>
              <a:avLst/>
              <a:gdLst/>
              <a:ahLst/>
              <a:cxnLst/>
              <a:rect l="l" t="t" r="r" b="b"/>
              <a:pathLst>
                <a:path w="3314" h="2827" extrusionOk="0">
                  <a:moveTo>
                    <a:pt x="1415" y="1"/>
                  </a:moveTo>
                  <a:cubicBezTo>
                    <a:pt x="642" y="1"/>
                    <a:pt x="1" y="629"/>
                    <a:pt x="1" y="1415"/>
                  </a:cubicBezTo>
                  <a:cubicBezTo>
                    <a:pt x="1" y="2264"/>
                    <a:pt x="701" y="2827"/>
                    <a:pt x="1430" y="2827"/>
                  </a:cubicBezTo>
                  <a:cubicBezTo>
                    <a:pt x="1779" y="2827"/>
                    <a:pt x="2135" y="2698"/>
                    <a:pt x="2423" y="2410"/>
                  </a:cubicBezTo>
                  <a:cubicBezTo>
                    <a:pt x="3313" y="1519"/>
                    <a:pt x="268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61;p43"/>
            <p:cNvSpPr/>
            <p:nvPr/>
          </p:nvSpPr>
          <p:spPr>
            <a:xfrm>
              <a:off x="7036550" y="3765575"/>
              <a:ext cx="7225" cy="202950"/>
            </a:xfrm>
            <a:custGeom>
              <a:avLst/>
              <a:gdLst/>
              <a:ahLst/>
              <a:cxnLst/>
              <a:rect l="l" t="t" r="r" b="b"/>
              <a:pathLst>
                <a:path w="289" h="8118" extrusionOk="0">
                  <a:moveTo>
                    <a:pt x="1" y="1"/>
                  </a:moveTo>
                  <a:lnTo>
                    <a:pt x="79" y="8118"/>
                  </a:lnTo>
                  <a:lnTo>
                    <a:pt x="289" y="81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62;p43"/>
            <p:cNvSpPr/>
            <p:nvPr/>
          </p:nvSpPr>
          <p:spPr>
            <a:xfrm>
              <a:off x="7107575" y="3765250"/>
              <a:ext cx="19350" cy="203600"/>
            </a:xfrm>
            <a:custGeom>
              <a:avLst/>
              <a:gdLst/>
              <a:ahLst/>
              <a:cxnLst/>
              <a:rect l="l" t="t" r="r" b="b"/>
              <a:pathLst>
                <a:path w="774" h="8144" extrusionOk="0">
                  <a:moveTo>
                    <a:pt x="564" y="1"/>
                  </a:moveTo>
                  <a:lnTo>
                    <a:pt x="1" y="8131"/>
                  </a:lnTo>
                  <a:lnTo>
                    <a:pt x="210" y="8144"/>
                  </a:lnTo>
                  <a:lnTo>
                    <a:pt x="773" y="1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63;p43"/>
            <p:cNvSpPr/>
            <p:nvPr/>
          </p:nvSpPr>
          <p:spPr>
            <a:xfrm>
              <a:off x="7179925" y="3760350"/>
              <a:ext cx="31425" cy="203925"/>
            </a:xfrm>
            <a:custGeom>
              <a:avLst/>
              <a:gdLst/>
              <a:ahLst/>
              <a:cxnLst/>
              <a:rect l="l" t="t" r="r" b="b"/>
              <a:pathLst>
                <a:path w="1257" h="8157" extrusionOk="0">
                  <a:moveTo>
                    <a:pt x="1048" y="0"/>
                  </a:moveTo>
                  <a:lnTo>
                    <a:pt x="0" y="8130"/>
                  </a:lnTo>
                  <a:lnTo>
                    <a:pt x="197" y="8157"/>
                  </a:lnTo>
                  <a:lnTo>
                    <a:pt x="1257" y="26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64;p43"/>
            <p:cNvSpPr/>
            <p:nvPr/>
          </p:nvSpPr>
          <p:spPr>
            <a:xfrm>
              <a:off x="6899750" y="3905000"/>
              <a:ext cx="333875" cy="4950"/>
            </a:xfrm>
            <a:custGeom>
              <a:avLst/>
              <a:gdLst/>
              <a:ahLst/>
              <a:cxnLst/>
              <a:rect l="l" t="t" r="r" b="b"/>
              <a:pathLst>
                <a:path w="13355" h="198" extrusionOk="0">
                  <a:moveTo>
                    <a:pt x="0" y="1"/>
                  </a:moveTo>
                  <a:lnTo>
                    <a:pt x="0" y="197"/>
                  </a:lnTo>
                  <a:lnTo>
                    <a:pt x="13354" y="197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65;p43"/>
            <p:cNvSpPr/>
            <p:nvPr/>
          </p:nvSpPr>
          <p:spPr>
            <a:xfrm>
              <a:off x="6883050" y="3833975"/>
              <a:ext cx="363325" cy="5275"/>
            </a:xfrm>
            <a:custGeom>
              <a:avLst/>
              <a:gdLst/>
              <a:ahLst/>
              <a:cxnLst/>
              <a:rect l="l" t="t" r="r" b="b"/>
              <a:pathLst>
                <a:path w="14533" h="211" extrusionOk="0">
                  <a:moveTo>
                    <a:pt x="1" y="1"/>
                  </a:moveTo>
                  <a:lnTo>
                    <a:pt x="1" y="210"/>
                  </a:lnTo>
                  <a:lnTo>
                    <a:pt x="14533" y="210"/>
                  </a:lnTo>
                  <a:lnTo>
                    <a:pt x="14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866;p43"/>
          <p:cNvGrpSpPr/>
          <p:nvPr/>
        </p:nvGrpSpPr>
        <p:grpSpPr>
          <a:xfrm rot="19606356">
            <a:off x="7673667" y="4096053"/>
            <a:ext cx="758413" cy="382358"/>
            <a:chOff x="3763850" y="3766900"/>
            <a:chExt cx="475250" cy="239600"/>
          </a:xfrm>
        </p:grpSpPr>
        <p:sp>
          <p:nvSpPr>
            <p:cNvPr id="66" name="Google Shape;867;p43"/>
            <p:cNvSpPr/>
            <p:nvPr/>
          </p:nvSpPr>
          <p:spPr>
            <a:xfrm>
              <a:off x="3944175" y="3769175"/>
              <a:ext cx="128675" cy="234700"/>
            </a:xfrm>
            <a:custGeom>
              <a:avLst/>
              <a:gdLst/>
              <a:ahLst/>
              <a:cxnLst/>
              <a:rect l="l" t="t" r="r" b="b"/>
              <a:pathLst>
                <a:path w="5147" h="9388" extrusionOk="0">
                  <a:moveTo>
                    <a:pt x="2096" y="1"/>
                  </a:moveTo>
                  <a:lnTo>
                    <a:pt x="2096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904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75" y="1559"/>
                  </a:cubicBezTo>
                  <a:cubicBezTo>
                    <a:pt x="3536" y="1559"/>
                    <a:pt x="3837" y="2109"/>
                    <a:pt x="3942" y="2580"/>
                  </a:cubicBezTo>
                  <a:lnTo>
                    <a:pt x="4950" y="2580"/>
                  </a:lnTo>
                  <a:cubicBezTo>
                    <a:pt x="4858" y="1860"/>
                    <a:pt x="4413" y="956"/>
                    <a:pt x="2947" y="799"/>
                  </a:cubicBezTo>
                  <a:lnTo>
                    <a:pt x="2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68;p43"/>
            <p:cNvSpPr/>
            <p:nvPr/>
          </p:nvSpPr>
          <p:spPr>
            <a:xfrm>
              <a:off x="3766775" y="3769175"/>
              <a:ext cx="129000" cy="234700"/>
            </a:xfrm>
            <a:custGeom>
              <a:avLst/>
              <a:gdLst/>
              <a:ahLst/>
              <a:cxnLst/>
              <a:rect l="l" t="t" r="r" b="b"/>
              <a:pathLst>
                <a:path w="5160" h="9388" extrusionOk="0">
                  <a:moveTo>
                    <a:pt x="2109" y="1"/>
                  </a:moveTo>
                  <a:lnTo>
                    <a:pt x="2109" y="812"/>
                  </a:lnTo>
                  <a:cubicBezTo>
                    <a:pt x="930" y="943"/>
                    <a:pt x="184" y="1676"/>
                    <a:pt x="184" y="2737"/>
                  </a:cubicBezTo>
                  <a:cubicBezTo>
                    <a:pt x="184" y="3863"/>
                    <a:pt x="904" y="4426"/>
                    <a:pt x="2501" y="4884"/>
                  </a:cubicBezTo>
                  <a:cubicBezTo>
                    <a:pt x="3784" y="5238"/>
                    <a:pt x="4164" y="5735"/>
                    <a:pt x="4164" y="6429"/>
                  </a:cubicBezTo>
                  <a:cubicBezTo>
                    <a:pt x="4164" y="7214"/>
                    <a:pt x="3614" y="7660"/>
                    <a:pt x="2619" y="7660"/>
                  </a:cubicBezTo>
                  <a:cubicBezTo>
                    <a:pt x="1742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45" y="7463"/>
                    <a:pt x="839" y="8249"/>
                    <a:pt x="2148" y="8406"/>
                  </a:cubicBezTo>
                  <a:lnTo>
                    <a:pt x="2148" y="9388"/>
                  </a:lnTo>
                  <a:lnTo>
                    <a:pt x="3012" y="9388"/>
                  </a:lnTo>
                  <a:lnTo>
                    <a:pt x="3012" y="8406"/>
                  </a:lnTo>
                  <a:cubicBezTo>
                    <a:pt x="4334" y="8301"/>
                    <a:pt x="5159" y="7516"/>
                    <a:pt x="5159" y="6337"/>
                  </a:cubicBezTo>
                  <a:cubicBezTo>
                    <a:pt x="5159" y="5264"/>
                    <a:pt x="4635" y="4504"/>
                    <a:pt x="2789" y="3968"/>
                  </a:cubicBezTo>
                  <a:cubicBezTo>
                    <a:pt x="1585" y="3601"/>
                    <a:pt x="1179" y="3352"/>
                    <a:pt x="1179" y="2658"/>
                  </a:cubicBezTo>
                  <a:cubicBezTo>
                    <a:pt x="1179" y="2095"/>
                    <a:pt x="1506" y="1559"/>
                    <a:pt x="2475" y="1559"/>
                  </a:cubicBezTo>
                  <a:cubicBezTo>
                    <a:pt x="3549" y="1559"/>
                    <a:pt x="3850" y="2109"/>
                    <a:pt x="3955" y="2580"/>
                  </a:cubicBezTo>
                  <a:lnTo>
                    <a:pt x="4963" y="2580"/>
                  </a:lnTo>
                  <a:cubicBezTo>
                    <a:pt x="4871" y="1860"/>
                    <a:pt x="4426" y="956"/>
                    <a:pt x="2960" y="799"/>
                  </a:cubicBezTo>
                  <a:lnTo>
                    <a:pt x="2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69;p43"/>
            <p:cNvSpPr/>
            <p:nvPr/>
          </p:nvSpPr>
          <p:spPr>
            <a:xfrm>
              <a:off x="3763850" y="3766900"/>
              <a:ext cx="134200" cy="239600"/>
            </a:xfrm>
            <a:custGeom>
              <a:avLst/>
              <a:gdLst/>
              <a:ahLst/>
              <a:cxnLst/>
              <a:rect l="l" t="t" r="r" b="b"/>
              <a:pathLst>
                <a:path w="5368" h="9584" extrusionOk="0">
                  <a:moveTo>
                    <a:pt x="2972" y="210"/>
                  </a:moveTo>
                  <a:lnTo>
                    <a:pt x="2972" y="995"/>
                  </a:lnTo>
                  <a:lnTo>
                    <a:pt x="3064" y="1008"/>
                  </a:lnTo>
                  <a:cubicBezTo>
                    <a:pt x="4412" y="1152"/>
                    <a:pt x="4844" y="1925"/>
                    <a:pt x="4962" y="2579"/>
                  </a:cubicBezTo>
                  <a:lnTo>
                    <a:pt x="4150" y="2579"/>
                  </a:lnTo>
                  <a:cubicBezTo>
                    <a:pt x="3967" y="1898"/>
                    <a:pt x="3443" y="1558"/>
                    <a:pt x="2592" y="1558"/>
                  </a:cubicBezTo>
                  <a:cubicBezTo>
                    <a:pt x="1715" y="1558"/>
                    <a:pt x="1191" y="2003"/>
                    <a:pt x="1191" y="2749"/>
                  </a:cubicBezTo>
                  <a:cubicBezTo>
                    <a:pt x="1191" y="3548"/>
                    <a:pt x="1689" y="3810"/>
                    <a:pt x="2880" y="4163"/>
                  </a:cubicBezTo>
                  <a:cubicBezTo>
                    <a:pt x="4883" y="4752"/>
                    <a:pt x="5171" y="5603"/>
                    <a:pt x="5171" y="6441"/>
                  </a:cubicBezTo>
                  <a:cubicBezTo>
                    <a:pt x="5171" y="7554"/>
                    <a:pt x="4399" y="8287"/>
                    <a:pt x="3116" y="8418"/>
                  </a:cubicBezTo>
                  <a:lnTo>
                    <a:pt x="3024" y="8418"/>
                  </a:lnTo>
                  <a:lnTo>
                    <a:pt x="3024" y="9374"/>
                  </a:lnTo>
                  <a:lnTo>
                    <a:pt x="2370" y="9374"/>
                  </a:lnTo>
                  <a:lnTo>
                    <a:pt x="2370" y="8405"/>
                  </a:lnTo>
                  <a:lnTo>
                    <a:pt x="2278" y="8392"/>
                  </a:lnTo>
                  <a:cubicBezTo>
                    <a:pt x="1126" y="8261"/>
                    <a:pt x="406" y="7620"/>
                    <a:pt x="236" y="6572"/>
                  </a:cubicBezTo>
                  <a:lnTo>
                    <a:pt x="1021" y="6572"/>
                  </a:lnTo>
                  <a:cubicBezTo>
                    <a:pt x="1231" y="7423"/>
                    <a:pt x="1820" y="7868"/>
                    <a:pt x="2736" y="7868"/>
                  </a:cubicBezTo>
                  <a:cubicBezTo>
                    <a:pt x="3784" y="7868"/>
                    <a:pt x="4373" y="7371"/>
                    <a:pt x="4373" y="6520"/>
                  </a:cubicBezTo>
                  <a:cubicBezTo>
                    <a:pt x="4373" y="5708"/>
                    <a:pt x="3875" y="5237"/>
                    <a:pt x="2645" y="4883"/>
                  </a:cubicBezTo>
                  <a:cubicBezTo>
                    <a:pt x="1008" y="4425"/>
                    <a:pt x="406" y="3862"/>
                    <a:pt x="406" y="2841"/>
                  </a:cubicBezTo>
                  <a:cubicBezTo>
                    <a:pt x="406" y="1846"/>
                    <a:pt x="1100" y="1139"/>
                    <a:pt x="2226" y="1008"/>
                  </a:cubicBezTo>
                  <a:lnTo>
                    <a:pt x="2317" y="995"/>
                  </a:lnTo>
                  <a:lnTo>
                    <a:pt x="2317" y="210"/>
                  </a:lnTo>
                  <a:close/>
                  <a:moveTo>
                    <a:pt x="2108" y="0"/>
                  </a:moveTo>
                  <a:lnTo>
                    <a:pt x="2108" y="812"/>
                  </a:lnTo>
                  <a:cubicBezTo>
                    <a:pt x="930" y="982"/>
                    <a:pt x="196" y="1754"/>
                    <a:pt x="196" y="2828"/>
                  </a:cubicBezTo>
                  <a:cubicBezTo>
                    <a:pt x="196" y="4137"/>
                    <a:pt x="1152" y="4674"/>
                    <a:pt x="2592" y="5080"/>
                  </a:cubicBezTo>
                  <a:cubicBezTo>
                    <a:pt x="3901" y="5446"/>
                    <a:pt x="4163" y="5918"/>
                    <a:pt x="4163" y="6520"/>
                  </a:cubicBezTo>
                  <a:cubicBezTo>
                    <a:pt x="4163" y="7253"/>
                    <a:pt x="3653" y="7659"/>
                    <a:pt x="2736" y="7659"/>
                  </a:cubicBezTo>
                  <a:cubicBezTo>
                    <a:pt x="1885" y="7659"/>
                    <a:pt x="1375" y="7253"/>
                    <a:pt x="1191" y="6454"/>
                  </a:cubicBezTo>
                  <a:lnTo>
                    <a:pt x="1178" y="6376"/>
                  </a:lnTo>
                  <a:lnTo>
                    <a:pt x="0" y="6376"/>
                  </a:lnTo>
                  <a:lnTo>
                    <a:pt x="13" y="6481"/>
                  </a:lnTo>
                  <a:cubicBezTo>
                    <a:pt x="157" y="7659"/>
                    <a:pt x="930" y="8418"/>
                    <a:pt x="2147" y="8588"/>
                  </a:cubicBezTo>
                  <a:lnTo>
                    <a:pt x="2147" y="9583"/>
                  </a:lnTo>
                  <a:lnTo>
                    <a:pt x="3234" y="9583"/>
                  </a:lnTo>
                  <a:lnTo>
                    <a:pt x="3221" y="8602"/>
                  </a:lnTo>
                  <a:cubicBezTo>
                    <a:pt x="4569" y="8444"/>
                    <a:pt x="5368" y="7633"/>
                    <a:pt x="5368" y="6428"/>
                  </a:cubicBezTo>
                  <a:cubicBezTo>
                    <a:pt x="5368" y="5185"/>
                    <a:pt x="4661" y="4478"/>
                    <a:pt x="2933" y="3967"/>
                  </a:cubicBezTo>
                  <a:cubicBezTo>
                    <a:pt x="1702" y="3600"/>
                    <a:pt x="1401" y="3365"/>
                    <a:pt x="1401" y="2749"/>
                  </a:cubicBezTo>
                  <a:cubicBezTo>
                    <a:pt x="1401" y="2448"/>
                    <a:pt x="1519" y="1754"/>
                    <a:pt x="2592" y="1754"/>
                  </a:cubicBezTo>
                  <a:cubicBezTo>
                    <a:pt x="3378" y="1754"/>
                    <a:pt x="3823" y="2069"/>
                    <a:pt x="3967" y="2710"/>
                  </a:cubicBezTo>
                  <a:lnTo>
                    <a:pt x="3980" y="2789"/>
                  </a:lnTo>
                  <a:lnTo>
                    <a:pt x="5185" y="2789"/>
                  </a:lnTo>
                  <a:lnTo>
                    <a:pt x="5171" y="2671"/>
                  </a:lnTo>
                  <a:cubicBezTo>
                    <a:pt x="5093" y="2055"/>
                    <a:pt x="4739" y="1021"/>
                    <a:pt x="3181" y="812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70;p43"/>
            <p:cNvSpPr/>
            <p:nvPr/>
          </p:nvSpPr>
          <p:spPr>
            <a:xfrm>
              <a:off x="4110450" y="3769175"/>
              <a:ext cx="128650" cy="234700"/>
            </a:xfrm>
            <a:custGeom>
              <a:avLst/>
              <a:gdLst/>
              <a:ahLst/>
              <a:cxnLst/>
              <a:rect l="l" t="t" r="r" b="b"/>
              <a:pathLst>
                <a:path w="5146" h="9388" extrusionOk="0">
                  <a:moveTo>
                    <a:pt x="2095" y="1"/>
                  </a:moveTo>
                  <a:lnTo>
                    <a:pt x="2095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891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62" y="1559"/>
                  </a:cubicBezTo>
                  <a:cubicBezTo>
                    <a:pt x="3536" y="1559"/>
                    <a:pt x="3837" y="2109"/>
                    <a:pt x="3941" y="2580"/>
                  </a:cubicBezTo>
                  <a:lnTo>
                    <a:pt x="4949" y="2580"/>
                  </a:lnTo>
                  <a:cubicBezTo>
                    <a:pt x="4858" y="1860"/>
                    <a:pt x="4413" y="956"/>
                    <a:pt x="2946" y="799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7270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71"/>
          <p:cNvSpPr txBox="1">
            <a:spLocks noGrp="1"/>
          </p:cNvSpPr>
          <p:nvPr>
            <p:ph type="title"/>
          </p:nvPr>
        </p:nvSpPr>
        <p:spPr>
          <a:xfrm>
            <a:off x="3435926" y="2302241"/>
            <a:ext cx="5505979" cy="1051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THANK</a:t>
            </a:r>
            <a:r>
              <a:rPr lang="en" sz="6000" dirty="0"/>
              <a:t> </a:t>
            </a:r>
            <a:r>
              <a:rPr lang="en" sz="6000" dirty="0">
                <a:solidFill>
                  <a:schemeClr val="tx2">
                    <a:lumMod val="75000"/>
                  </a:schemeClr>
                </a:solidFill>
              </a:rPr>
              <a:t>YOU</a:t>
            </a:r>
            <a:endParaRPr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361" name="Google Shape;2361;p71"/>
          <p:cNvGrpSpPr/>
          <p:nvPr/>
        </p:nvGrpSpPr>
        <p:grpSpPr>
          <a:xfrm>
            <a:off x="1459764" y="1406873"/>
            <a:ext cx="1766164" cy="2998437"/>
            <a:chOff x="1352900" y="1539660"/>
            <a:chExt cx="1456149" cy="2472122"/>
          </a:xfrm>
        </p:grpSpPr>
        <p:sp>
          <p:nvSpPr>
            <p:cNvPr id="2362" name="Google Shape;2362;p71"/>
            <p:cNvSpPr/>
            <p:nvPr/>
          </p:nvSpPr>
          <p:spPr>
            <a:xfrm>
              <a:off x="1714344" y="2148226"/>
              <a:ext cx="421627" cy="563292"/>
            </a:xfrm>
            <a:custGeom>
              <a:avLst/>
              <a:gdLst/>
              <a:ahLst/>
              <a:cxnLst/>
              <a:rect l="l" t="t" r="r" b="b"/>
              <a:pathLst>
                <a:path w="6137" h="8199" extrusionOk="0">
                  <a:moveTo>
                    <a:pt x="2921" y="1"/>
                  </a:moveTo>
                  <a:cubicBezTo>
                    <a:pt x="2237" y="1"/>
                    <a:pt x="1570" y="248"/>
                    <a:pt x="1138" y="806"/>
                  </a:cubicBezTo>
                  <a:cubicBezTo>
                    <a:pt x="488" y="1644"/>
                    <a:pt x="450" y="2943"/>
                    <a:pt x="363" y="3956"/>
                  </a:cubicBezTo>
                  <a:cubicBezTo>
                    <a:pt x="276" y="5018"/>
                    <a:pt x="1" y="6530"/>
                    <a:pt x="863" y="7367"/>
                  </a:cubicBezTo>
                  <a:cubicBezTo>
                    <a:pt x="1454" y="7938"/>
                    <a:pt x="2323" y="8199"/>
                    <a:pt x="3190" y="8199"/>
                  </a:cubicBezTo>
                  <a:cubicBezTo>
                    <a:pt x="3916" y="8199"/>
                    <a:pt x="4641" y="8016"/>
                    <a:pt x="5199" y="7680"/>
                  </a:cubicBezTo>
                  <a:cubicBezTo>
                    <a:pt x="6086" y="7130"/>
                    <a:pt x="6136" y="6168"/>
                    <a:pt x="5949" y="5193"/>
                  </a:cubicBezTo>
                  <a:cubicBezTo>
                    <a:pt x="5837" y="4618"/>
                    <a:pt x="5662" y="4056"/>
                    <a:pt x="5599" y="3481"/>
                  </a:cubicBezTo>
                  <a:cubicBezTo>
                    <a:pt x="5512" y="2681"/>
                    <a:pt x="5649" y="1806"/>
                    <a:pt x="5224" y="1131"/>
                  </a:cubicBezTo>
                  <a:cubicBezTo>
                    <a:pt x="5137" y="1006"/>
                    <a:pt x="5037" y="894"/>
                    <a:pt x="4924" y="781"/>
                  </a:cubicBezTo>
                  <a:cubicBezTo>
                    <a:pt x="4418" y="288"/>
                    <a:pt x="3660" y="1"/>
                    <a:pt x="2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1"/>
            <p:cNvSpPr/>
            <p:nvPr/>
          </p:nvSpPr>
          <p:spPr>
            <a:xfrm>
              <a:off x="1775283" y="1718698"/>
              <a:ext cx="223283" cy="196558"/>
            </a:xfrm>
            <a:custGeom>
              <a:avLst/>
              <a:gdLst/>
              <a:ahLst/>
              <a:cxnLst/>
              <a:rect l="l" t="t" r="r" b="b"/>
              <a:pathLst>
                <a:path w="3250" h="2861" extrusionOk="0">
                  <a:moveTo>
                    <a:pt x="1589" y="0"/>
                  </a:moveTo>
                  <a:cubicBezTo>
                    <a:pt x="970" y="0"/>
                    <a:pt x="340" y="360"/>
                    <a:pt x="113" y="1260"/>
                  </a:cubicBezTo>
                  <a:cubicBezTo>
                    <a:pt x="1" y="1610"/>
                    <a:pt x="38" y="1985"/>
                    <a:pt x="201" y="2310"/>
                  </a:cubicBezTo>
                  <a:cubicBezTo>
                    <a:pt x="432" y="2650"/>
                    <a:pt x="816" y="2860"/>
                    <a:pt x="1227" y="2860"/>
                  </a:cubicBezTo>
                  <a:cubicBezTo>
                    <a:pt x="1239" y="2860"/>
                    <a:pt x="1251" y="2860"/>
                    <a:pt x="1263" y="2860"/>
                  </a:cubicBezTo>
                  <a:cubicBezTo>
                    <a:pt x="1276" y="2860"/>
                    <a:pt x="1290" y="2860"/>
                    <a:pt x="1303" y="2860"/>
                  </a:cubicBezTo>
                  <a:cubicBezTo>
                    <a:pt x="1850" y="2860"/>
                    <a:pt x="2358" y="2612"/>
                    <a:pt x="2688" y="2185"/>
                  </a:cubicBezTo>
                  <a:cubicBezTo>
                    <a:pt x="3250" y="1472"/>
                    <a:pt x="3100" y="823"/>
                    <a:pt x="2675" y="410"/>
                  </a:cubicBezTo>
                  <a:cubicBezTo>
                    <a:pt x="2394" y="154"/>
                    <a:pt x="1994" y="0"/>
                    <a:pt x="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1"/>
            <p:cNvSpPr/>
            <p:nvPr/>
          </p:nvSpPr>
          <p:spPr>
            <a:xfrm>
              <a:off x="2022543" y="3377864"/>
              <a:ext cx="168390" cy="584109"/>
            </a:xfrm>
            <a:custGeom>
              <a:avLst/>
              <a:gdLst/>
              <a:ahLst/>
              <a:cxnLst/>
              <a:rect l="l" t="t" r="r" b="b"/>
              <a:pathLst>
                <a:path w="2451" h="8502" extrusionOk="0">
                  <a:moveTo>
                    <a:pt x="1491" y="1"/>
                  </a:moveTo>
                  <a:cubicBezTo>
                    <a:pt x="1376" y="1"/>
                    <a:pt x="1246" y="29"/>
                    <a:pt x="1101" y="91"/>
                  </a:cubicBezTo>
                  <a:cubicBezTo>
                    <a:pt x="63" y="554"/>
                    <a:pt x="1" y="1928"/>
                    <a:pt x="63" y="2878"/>
                  </a:cubicBezTo>
                  <a:cubicBezTo>
                    <a:pt x="163" y="4290"/>
                    <a:pt x="538" y="5702"/>
                    <a:pt x="913" y="7052"/>
                  </a:cubicBezTo>
                  <a:cubicBezTo>
                    <a:pt x="1076" y="7639"/>
                    <a:pt x="1238" y="8177"/>
                    <a:pt x="1763" y="8502"/>
                  </a:cubicBezTo>
                  <a:cubicBezTo>
                    <a:pt x="1763" y="8502"/>
                    <a:pt x="1763" y="8502"/>
                    <a:pt x="1764" y="8502"/>
                  </a:cubicBezTo>
                  <a:cubicBezTo>
                    <a:pt x="1842" y="8502"/>
                    <a:pt x="2438" y="3201"/>
                    <a:pt x="2438" y="2716"/>
                  </a:cubicBezTo>
                  <a:cubicBezTo>
                    <a:pt x="2450" y="2178"/>
                    <a:pt x="2413" y="1641"/>
                    <a:pt x="2338" y="1116"/>
                  </a:cubicBezTo>
                  <a:cubicBezTo>
                    <a:pt x="2216" y="509"/>
                    <a:pt x="1981" y="1"/>
                    <a:pt x="1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1"/>
            <p:cNvSpPr/>
            <p:nvPr/>
          </p:nvSpPr>
          <p:spPr>
            <a:xfrm>
              <a:off x="2016566" y="3374497"/>
              <a:ext cx="177802" cy="590910"/>
            </a:xfrm>
            <a:custGeom>
              <a:avLst/>
              <a:gdLst/>
              <a:ahLst/>
              <a:cxnLst/>
              <a:rect l="l" t="t" r="r" b="b"/>
              <a:pathLst>
                <a:path w="2588" h="8601" extrusionOk="0">
                  <a:moveTo>
                    <a:pt x="1588" y="103"/>
                  </a:moveTo>
                  <a:cubicBezTo>
                    <a:pt x="1675" y="103"/>
                    <a:pt x="1775" y="115"/>
                    <a:pt x="1850" y="165"/>
                  </a:cubicBezTo>
                  <a:cubicBezTo>
                    <a:pt x="2100" y="290"/>
                    <a:pt x="2275" y="628"/>
                    <a:pt x="2375" y="1165"/>
                  </a:cubicBezTo>
                  <a:cubicBezTo>
                    <a:pt x="2462" y="1702"/>
                    <a:pt x="2500" y="2227"/>
                    <a:pt x="2487" y="2765"/>
                  </a:cubicBezTo>
                  <a:cubicBezTo>
                    <a:pt x="2475" y="3252"/>
                    <a:pt x="1950" y="7901"/>
                    <a:pt x="1837" y="8463"/>
                  </a:cubicBezTo>
                  <a:cubicBezTo>
                    <a:pt x="1338" y="8151"/>
                    <a:pt x="1188" y="7613"/>
                    <a:pt x="1050" y="7101"/>
                  </a:cubicBezTo>
                  <a:cubicBezTo>
                    <a:pt x="700" y="5814"/>
                    <a:pt x="300" y="4377"/>
                    <a:pt x="200" y="2927"/>
                  </a:cubicBezTo>
                  <a:cubicBezTo>
                    <a:pt x="100" y="1428"/>
                    <a:pt x="425" y="540"/>
                    <a:pt x="1213" y="190"/>
                  </a:cubicBezTo>
                  <a:cubicBezTo>
                    <a:pt x="1325" y="140"/>
                    <a:pt x="1463" y="103"/>
                    <a:pt x="1588" y="103"/>
                  </a:cubicBezTo>
                  <a:close/>
                  <a:moveTo>
                    <a:pt x="1560" y="1"/>
                  </a:moveTo>
                  <a:cubicBezTo>
                    <a:pt x="1429" y="1"/>
                    <a:pt x="1296" y="35"/>
                    <a:pt x="1175" y="103"/>
                  </a:cubicBezTo>
                  <a:cubicBezTo>
                    <a:pt x="350" y="465"/>
                    <a:pt x="0" y="1390"/>
                    <a:pt x="100" y="2940"/>
                  </a:cubicBezTo>
                  <a:cubicBezTo>
                    <a:pt x="200" y="4389"/>
                    <a:pt x="600" y="5839"/>
                    <a:pt x="950" y="7126"/>
                  </a:cubicBezTo>
                  <a:cubicBezTo>
                    <a:pt x="1113" y="7676"/>
                    <a:pt x="1263" y="8251"/>
                    <a:pt x="1825" y="8588"/>
                  </a:cubicBezTo>
                  <a:lnTo>
                    <a:pt x="1850" y="8601"/>
                  </a:lnTo>
                  <a:lnTo>
                    <a:pt x="1875" y="8588"/>
                  </a:lnTo>
                  <a:cubicBezTo>
                    <a:pt x="1912" y="8576"/>
                    <a:pt x="1950" y="8551"/>
                    <a:pt x="2262" y="5826"/>
                  </a:cubicBezTo>
                  <a:cubicBezTo>
                    <a:pt x="2425" y="4502"/>
                    <a:pt x="2575" y="3015"/>
                    <a:pt x="2575" y="2765"/>
                  </a:cubicBezTo>
                  <a:cubicBezTo>
                    <a:pt x="2587" y="2227"/>
                    <a:pt x="2550" y="1690"/>
                    <a:pt x="2475" y="1153"/>
                  </a:cubicBezTo>
                  <a:cubicBezTo>
                    <a:pt x="2362" y="578"/>
                    <a:pt x="2175" y="215"/>
                    <a:pt x="1887" y="78"/>
                  </a:cubicBezTo>
                  <a:cubicBezTo>
                    <a:pt x="1784" y="26"/>
                    <a:pt x="1672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1"/>
            <p:cNvSpPr/>
            <p:nvPr/>
          </p:nvSpPr>
          <p:spPr>
            <a:xfrm>
              <a:off x="1586420" y="3489849"/>
              <a:ext cx="175191" cy="486070"/>
            </a:xfrm>
            <a:custGeom>
              <a:avLst/>
              <a:gdLst/>
              <a:ahLst/>
              <a:cxnLst/>
              <a:rect l="l" t="t" r="r" b="b"/>
              <a:pathLst>
                <a:path w="2550" h="7075" extrusionOk="0">
                  <a:moveTo>
                    <a:pt x="1110" y="0"/>
                  </a:moveTo>
                  <a:cubicBezTo>
                    <a:pt x="844" y="0"/>
                    <a:pt x="597" y="135"/>
                    <a:pt x="438" y="448"/>
                  </a:cubicBezTo>
                  <a:cubicBezTo>
                    <a:pt x="1" y="1273"/>
                    <a:pt x="263" y="3185"/>
                    <a:pt x="263" y="4110"/>
                  </a:cubicBezTo>
                  <a:cubicBezTo>
                    <a:pt x="263" y="4997"/>
                    <a:pt x="288" y="5872"/>
                    <a:pt x="350" y="6747"/>
                  </a:cubicBezTo>
                  <a:cubicBezTo>
                    <a:pt x="350" y="6822"/>
                    <a:pt x="338" y="7047"/>
                    <a:pt x="438" y="7072"/>
                  </a:cubicBezTo>
                  <a:cubicBezTo>
                    <a:pt x="442" y="7073"/>
                    <a:pt x="446" y="7074"/>
                    <a:pt x="451" y="7074"/>
                  </a:cubicBezTo>
                  <a:cubicBezTo>
                    <a:pt x="552" y="7074"/>
                    <a:pt x="828" y="6719"/>
                    <a:pt x="875" y="6659"/>
                  </a:cubicBezTo>
                  <a:cubicBezTo>
                    <a:pt x="1725" y="5472"/>
                    <a:pt x="2425" y="3910"/>
                    <a:pt x="2512" y="2435"/>
                  </a:cubicBezTo>
                  <a:cubicBezTo>
                    <a:pt x="2550" y="1823"/>
                    <a:pt x="2487" y="1186"/>
                    <a:pt x="2163" y="686"/>
                  </a:cubicBezTo>
                  <a:cubicBezTo>
                    <a:pt x="2138" y="636"/>
                    <a:pt x="2113" y="598"/>
                    <a:pt x="2075" y="561"/>
                  </a:cubicBezTo>
                  <a:cubicBezTo>
                    <a:pt x="1816" y="218"/>
                    <a:pt x="1448" y="0"/>
                    <a:pt x="1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1"/>
            <p:cNvSpPr/>
            <p:nvPr/>
          </p:nvSpPr>
          <p:spPr>
            <a:xfrm>
              <a:off x="1590748" y="3486826"/>
              <a:ext cx="175191" cy="493215"/>
            </a:xfrm>
            <a:custGeom>
              <a:avLst/>
              <a:gdLst/>
              <a:ahLst/>
              <a:cxnLst/>
              <a:rect l="l" t="t" r="r" b="b"/>
              <a:pathLst>
                <a:path w="2550" h="7179" extrusionOk="0">
                  <a:moveTo>
                    <a:pt x="1037" y="92"/>
                  </a:moveTo>
                  <a:cubicBezTo>
                    <a:pt x="1412" y="130"/>
                    <a:pt x="1762" y="330"/>
                    <a:pt x="1975" y="642"/>
                  </a:cubicBezTo>
                  <a:cubicBezTo>
                    <a:pt x="2000" y="680"/>
                    <a:pt x="2037" y="717"/>
                    <a:pt x="2062" y="767"/>
                  </a:cubicBezTo>
                  <a:cubicBezTo>
                    <a:pt x="2337" y="1192"/>
                    <a:pt x="2449" y="1754"/>
                    <a:pt x="2399" y="2479"/>
                  </a:cubicBezTo>
                  <a:cubicBezTo>
                    <a:pt x="2312" y="3829"/>
                    <a:pt x="1725" y="5366"/>
                    <a:pt x="762" y="6678"/>
                  </a:cubicBezTo>
                  <a:cubicBezTo>
                    <a:pt x="662" y="6841"/>
                    <a:pt x="537" y="6978"/>
                    <a:pt x="387" y="7078"/>
                  </a:cubicBezTo>
                  <a:cubicBezTo>
                    <a:pt x="362" y="7078"/>
                    <a:pt x="337" y="6991"/>
                    <a:pt x="337" y="6841"/>
                  </a:cubicBezTo>
                  <a:lnTo>
                    <a:pt x="337" y="6791"/>
                  </a:lnTo>
                  <a:cubicBezTo>
                    <a:pt x="275" y="5916"/>
                    <a:pt x="250" y="5041"/>
                    <a:pt x="250" y="4166"/>
                  </a:cubicBezTo>
                  <a:cubicBezTo>
                    <a:pt x="250" y="3929"/>
                    <a:pt x="237" y="3629"/>
                    <a:pt x="213" y="3317"/>
                  </a:cubicBezTo>
                  <a:cubicBezTo>
                    <a:pt x="163" y="2342"/>
                    <a:pt x="100" y="1117"/>
                    <a:pt x="412" y="505"/>
                  </a:cubicBezTo>
                  <a:cubicBezTo>
                    <a:pt x="512" y="280"/>
                    <a:pt x="725" y="117"/>
                    <a:pt x="975" y="92"/>
                  </a:cubicBezTo>
                  <a:close/>
                  <a:moveTo>
                    <a:pt x="1054" y="1"/>
                  </a:moveTo>
                  <a:cubicBezTo>
                    <a:pt x="1028" y="1"/>
                    <a:pt x="1001" y="2"/>
                    <a:pt x="975" y="5"/>
                  </a:cubicBezTo>
                  <a:cubicBezTo>
                    <a:pt x="687" y="30"/>
                    <a:pt x="437" y="205"/>
                    <a:pt x="325" y="467"/>
                  </a:cubicBezTo>
                  <a:cubicBezTo>
                    <a:pt x="0" y="1105"/>
                    <a:pt x="63" y="2342"/>
                    <a:pt x="113" y="3329"/>
                  </a:cubicBezTo>
                  <a:cubicBezTo>
                    <a:pt x="138" y="3641"/>
                    <a:pt x="150" y="3929"/>
                    <a:pt x="150" y="4166"/>
                  </a:cubicBezTo>
                  <a:cubicBezTo>
                    <a:pt x="150" y="5041"/>
                    <a:pt x="175" y="5928"/>
                    <a:pt x="237" y="6791"/>
                  </a:cubicBezTo>
                  <a:cubicBezTo>
                    <a:pt x="237" y="6816"/>
                    <a:pt x="237" y="6828"/>
                    <a:pt x="237" y="6841"/>
                  </a:cubicBezTo>
                  <a:cubicBezTo>
                    <a:pt x="237" y="6966"/>
                    <a:pt x="237" y="7141"/>
                    <a:pt x="350" y="7178"/>
                  </a:cubicBezTo>
                  <a:lnTo>
                    <a:pt x="375" y="7178"/>
                  </a:lnTo>
                  <a:cubicBezTo>
                    <a:pt x="525" y="7178"/>
                    <a:pt x="787" y="6816"/>
                    <a:pt x="850" y="6741"/>
                  </a:cubicBezTo>
                  <a:cubicBezTo>
                    <a:pt x="1812" y="5403"/>
                    <a:pt x="2412" y="3854"/>
                    <a:pt x="2499" y="2479"/>
                  </a:cubicBezTo>
                  <a:cubicBezTo>
                    <a:pt x="2549" y="1729"/>
                    <a:pt x="2437" y="1142"/>
                    <a:pt x="2149" y="705"/>
                  </a:cubicBezTo>
                  <a:cubicBezTo>
                    <a:pt x="2112" y="655"/>
                    <a:pt x="2087" y="617"/>
                    <a:pt x="2062" y="580"/>
                  </a:cubicBezTo>
                  <a:cubicBezTo>
                    <a:pt x="1772" y="220"/>
                    <a:pt x="1396" y="1"/>
                    <a:pt x="1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1"/>
            <p:cNvSpPr/>
            <p:nvPr/>
          </p:nvSpPr>
          <p:spPr>
            <a:xfrm>
              <a:off x="1533175" y="2396792"/>
              <a:ext cx="736697" cy="1372195"/>
            </a:xfrm>
            <a:custGeom>
              <a:avLst/>
              <a:gdLst/>
              <a:ahLst/>
              <a:cxnLst/>
              <a:rect l="l" t="t" r="r" b="b"/>
              <a:pathLst>
                <a:path w="10723" h="19973" extrusionOk="0">
                  <a:moveTo>
                    <a:pt x="2950" y="0"/>
                  </a:moveTo>
                  <a:lnTo>
                    <a:pt x="2950" y="0"/>
                  </a:lnTo>
                  <a:cubicBezTo>
                    <a:pt x="2951" y="0"/>
                    <a:pt x="2951" y="1"/>
                    <a:pt x="2952" y="1"/>
                  </a:cubicBezTo>
                  <a:lnTo>
                    <a:pt x="2952" y="1"/>
                  </a:lnTo>
                  <a:cubicBezTo>
                    <a:pt x="2951" y="0"/>
                    <a:pt x="2951" y="0"/>
                    <a:pt x="2950" y="0"/>
                  </a:cubicBezTo>
                  <a:close/>
                  <a:moveTo>
                    <a:pt x="2952" y="1"/>
                  </a:moveTo>
                  <a:cubicBezTo>
                    <a:pt x="2963" y="6"/>
                    <a:pt x="2963" y="55"/>
                    <a:pt x="2963" y="138"/>
                  </a:cubicBezTo>
                  <a:cubicBezTo>
                    <a:pt x="2838" y="200"/>
                    <a:pt x="2738" y="288"/>
                    <a:pt x="2675" y="400"/>
                  </a:cubicBezTo>
                  <a:cubicBezTo>
                    <a:pt x="2225" y="1000"/>
                    <a:pt x="1850" y="1650"/>
                    <a:pt x="1550" y="2350"/>
                  </a:cubicBezTo>
                  <a:cubicBezTo>
                    <a:pt x="226" y="5349"/>
                    <a:pt x="338" y="8810"/>
                    <a:pt x="276" y="12084"/>
                  </a:cubicBezTo>
                  <a:cubicBezTo>
                    <a:pt x="213" y="14646"/>
                    <a:pt x="163" y="17208"/>
                    <a:pt x="1" y="19757"/>
                  </a:cubicBezTo>
                  <a:cubicBezTo>
                    <a:pt x="1126" y="19804"/>
                    <a:pt x="2251" y="19972"/>
                    <a:pt x="3377" y="19972"/>
                  </a:cubicBezTo>
                  <a:cubicBezTo>
                    <a:pt x="3451" y="19972"/>
                    <a:pt x="3525" y="19971"/>
                    <a:pt x="3600" y="19970"/>
                  </a:cubicBezTo>
                  <a:cubicBezTo>
                    <a:pt x="3837" y="17433"/>
                    <a:pt x="4225" y="14909"/>
                    <a:pt x="4450" y="12372"/>
                  </a:cubicBezTo>
                  <a:cubicBezTo>
                    <a:pt x="4575" y="11010"/>
                    <a:pt x="4550" y="9635"/>
                    <a:pt x="4687" y="8273"/>
                  </a:cubicBezTo>
                  <a:cubicBezTo>
                    <a:pt x="4762" y="7436"/>
                    <a:pt x="4837" y="6523"/>
                    <a:pt x="4974" y="5686"/>
                  </a:cubicBezTo>
                  <a:cubicBezTo>
                    <a:pt x="4987" y="5624"/>
                    <a:pt x="5037" y="5586"/>
                    <a:pt x="5099" y="5586"/>
                  </a:cubicBezTo>
                  <a:cubicBezTo>
                    <a:pt x="5249" y="5586"/>
                    <a:pt x="5455" y="5542"/>
                    <a:pt x="5617" y="5542"/>
                  </a:cubicBezTo>
                  <a:cubicBezTo>
                    <a:pt x="5752" y="5542"/>
                    <a:pt x="5857" y="5573"/>
                    <a:pt x="5874" y="5686"/>
                  </a:cubicBezTo>
                  <a:cubicBezTo>
                    <a:pt x="5949" y="6199"/>
                    <a:pt x="5999" y="6711"/>
                    <a:pt x="6012" y="7223"/>
                  </a:cubicBezTo>
                  <a:cubicBezTo>
                    <a:pt x="6062" y="8123"/>
                    <a:pt x="6087" y="9035"/>
                    <a:pt x="6149" y="9948"/>
                  </a:cubicBezTo>
                  <a:cubicBezTo>
                    <a:pt x="6187" y="10497"/>
                    <a:pt x="6487" y="15259"/>
                    <a:pt x="6774" y="18008"/>
                  </a:cubicBezTo>
                  <a:cubicBezTo>
                    <a:pt x="6898" y="19149"/>
                    <a:pt x="7010" y="19957"/>
                    <a:pt x="7121" y="19957"/>
                  </a:cubicBezTo>
                  <a:cubicBezTo>
                    <a:pt x="7122" y="19957"/>
                    <a:pt x="7123" y="19957"/>
                    <a:pt x="7124" y="19957"/>
                  </a:cubicBezTo>
                  <a:cubicBezTo>
                    <a:pt x="8336" y="19932"/>
                    <a:pt x="9548" y="19745"/>
                    <a:pt x="10723" y="19395"/>
                  </a:cubicBezTo>
                  <a:cubicBezTo>
                    <a:pt x="10561" y="19383"/>
                    <a:pt x="10561" y="12772"/>
                    <a:pt x="10548" y="12322"/>
                  </a:cubicBezTo>
                  <a:cubicBezTo>
                    <a:pt x="10461" y="10197"/>
                    <a:pt x="10211" y="8236"/>
                    <a:pt x="10098" y="6124"/>
                  </a:cubicBezTo>
                  <a:cubicBezTo>
                    <a:pt x="10023" y="4799"/>
                    <a:pt x="9786" y="3487"/>
                    <a:pt x="9373" y="2225"/>
                  </a:cubicBezTo>
                  <a:cubicBezTo>
                    <a:pt x="9136" y="1475"/>
                    <a:pt x="8636" y="750"/>
                    <a:pt x="8286" y="50"/>
                  </a:cubicBezTo>
                  <a:lnTo>
                    <a:pt x="4362" y="50"/>
                  </a:lnTo>
                  <a:cubicBezTo>
                    <a:pt x="4125" y="50"/>
                    <a:pt x="3871" y="68"/>
                    <a:pt x="3618" y="68"/>
                  </a:cubicBezTo>
                  <a:cubicBezTo>
                    <a:pt x="3391" y="68"/>
                    <a:pt x="3165" y="54"/>
                    <a:pt x="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1"/>
            <p:cNvSpPr/>
            <p:nvPr/>
          </p:nvSpPr>
          <p:spPr>
            <a:xfrm>
              <a:off x="2086093" y="1880905"/>
              <a:ext cx="719521" cy="358627"/>
            </a:xfrm>
            <a:custGeom>
              <a:avLst/>
              <a:gdLst/>
              <a:ahLst/>
              <a:cxnLst/>
              <a:rect l="l" t="t" r="r" b="b"/>
              <a:pathLst>
                <a:path w="10473" h="5220" extrusionOk="0">
                  <a:moveTo>
                    <a:pt x="10397" y="0"/>
                  </a:moveTo>
                  <a:cubicBezTo>
                    <a:pt x="10353" y="0"/>
                    <a:pt x="10300" y="16"/>
                    <a:pt x="10260" y="36"/>
                  </a:cubicBezTo>
                  <a:cubicBezTo>
                    <a:pt x="9336" y="561"/>
                    <a:pt x="8411" y="1098"/>
                    <a:pt x="7524" y="1698"/>
                  </a:cubicBezTo>
                  <a:cubicBezTo>
                    <a:pt x="6736" y="2211"/>
                    <a:pt x="5799" y="2711"/>
                    <a:pt x="4862" y="2786"/>
                  </a:cubicBezTo>
                  <a:cubicBezTo>
                    <a:pt x="4560" y="2817"/>
                    <a:pt x="4255" y="2833"/>
                    <a:pt x="3951" y="2833"/>
                  </a:cubicBezTo>
                  <a:cubicBezTo>
                    <a:pt x="3173" y="2833"/>
                    <a:pt x="2392" y="2730"/>
                    <a:pt x="1638" y="2523"/>
                  </a:cubicBezTo>
                  <a:cubicBezTo>
                    <a:pt x="1450" y="2473"/>
                    <a:pt x="1204" y="2422"/>
                    <a:pt x="970" y="2422"/>
                  </a:cubicBezTo>
                  <a:cubicBezTo>
                    <a:pt x="798" y="2422"/>
                    <a:pt x="633" y="2449"/>
                    <a:pt x="501" y="2523"/>
                  </a:cubicBezTo>
                  <a:cubicBezTo>
                    <a:pt x="176" y="2686"/>
                    <a:pt x="13" y="3185"/>
                    <a:pt x="1" y="3510"/>
                  </a:cubicBezTo>
                  <a:cubicBezTo>
                    <a:pt x="1" y="3948"/>
                    <a:pt x="188" y="4360"/>
                    <a:pt x="538" y="4623"/>
                  </a:cubicBezTo>
                  <a:cubicBezTo>
                    <a:pt x="775" y="4785"/>
                    <a:pt x="1050" y="4910"/>
                    <a:pt x="1350" y="4972"/>
                  </a:cubicBezTo>
                  <a:cubicBezTo>
                    <a:pt x="1966" y="5139"/>
                    <a:pt x="2599" y="5219"/>
                    <a:pt x="3242" y="5219"/>
                  </a:cubicBezTo>
                  <a:cubicBezTo>
                    <a:pt x="3369" y="5219"/>
                    <a:pt x="3497" y="5216"/>
                    <a:pt x="3625" y="5210"/>
                  </a:cubicBezTo>
                  <a:cubicBezTo>
                    <a:pt x="5549" y="5097"/>
                    <a:pt x="7149" y="4085"/>
                    <a:pt x="8323" y="2598"/>
                  </a:cubicBezTo>
                  <a:cubicBezTo>
                    <a:pt x="8561" y="2248"/>
                    <a:pt x="8861" y="1961"/>
                    <a:pt x="9211" y="1748"/>
                  </a:cubicBezTo>
                  <a:cubicBezTo>
                    <a:pt x="9461" y="1611"/>
                    <a:pt x="9898" y="1511"/>
                    <a:pt x="10023" y="1223"/>
                  </a:cubicBezTo>
                  <a:cubicBezTo>
                    <a:pt x="10093" y="1033"/>
                    <a:pt x="9971" y="738"/>
                    <a:pt x="9778" y="738"/>
                  </a:cubicBezTo>
                  <a:cubicBezTo>
                    <a:pt x="9732" y="738"/>
                    <a:pt x="9682" y="755"/>
                    <a:pt x="9631" y="793"/>
                  </a:cubicBezTo>
                  <a:lnTo>
                    <a:pt x="9631" y="793"/>
                  </a:lnTo>
                  <a:lnTo>
                    <a:pt x="10335" y="261"/>
                  </a:lnTo>
                  <a:cubicBezTo>
                    <a:pt x="10385" y="224"/>
                    <a:pt x="10435" y="174"/>
                    <a:pt x="10460" y="111"/>
                  </a:cubicBezTo>
                  <a:cubicBezTo>
                    <a:pt x="10473" y="99"/>
                    <a:pt x="10473" y="74"/>
                    <a:pt x="10473" y="49"/>
                  </a:cubicBezTo>
                  <a:cubicBezTo>
                    <a:pt x="10467" y="13"/>
                    <a:pt x="10436" y="0"/>
                    <a:pt x="10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1"/>
            <p:cNvSpPr/>
            <p:nvPr/>
          </p:nvSpPr>
          <p:spPr>
            <a:xfrm>
              <a:off x="2082658" y="1876439"/>
              <a:ext cx="726392" cy="366734"/>
            </a:xfrm>
            <a:custGeom>
              <a:avLst/>
              <a:gdLst/>
              <a:ahLst/>
              <a:cxnLst/>
              <a:rect l="l" t="t" r="r" b="b"/>
              <a:pathLst>
                <a:path w="10573" h="5338" extrusionOk="0">
                  <a:moveTo>
                    <a:pt x="10448" y="114"/>
                  </a:moveTo>
                  <a:cubicBezTo>
                    <a:pt x="10460" y="114"/>
                    <a:pt x="10460" y="126"/>
                    <a:pt x="10460" y="126"/>
                  </a:cubicBezTo>
                  <a:cubicBezTo>
                    <a:pt x="10460" y="139"/>
                    <a:pt x="10460" y="151"/>
                    <a:pt x="10460" y="164"/>
                  </a:cubicBezTo>
                  <a:cubicBezTo>
                    <a:pt x="10435" y="214"/>
                    <a:pt x="10398" y="251"/>
                    <a:pt x="10348" y="289"/>
                  </a:cubicBezTo>
                  <a:lnTo>
                    <a:pt x="9636" y="826"/>
                  </a:lnTo>
                  <a:lnTo>
                    <a:pt x="9698" y="914"/>
                  </a:lnTo>
                  <a:cubicBezTo>
                    <a:pt x="9735" y="877"/>
                    <a:pt x="9779" y="858"/>
                    <a:pt x="9825" y="858"/>
                  </a:cubicBezTo>
                  <a:cubicBezTo>
                    <a:pt x="9858" y="858"/>
                    <a:pt x="9892" y="868"/>
                    <a:pt x="9923" y="889"/>
                  </a:cubicBezTo>
                  <a:cubicBezTo>
                    <a:pt x="10023" y="989"/>
                    <a:pt x="10061" y="1138"/>
                    <a:pt x="10023" y="1263"/>
                  </a:cubicBezTo>
                  <a:cubicBezTo>
                    <a:pt x="9936" y="1463"/>
                    <a:pt x="9686" y="1563"/>
                    <a:pt x="9461" y="1663"/>
                  </a:cubicBezTo>
                  <a:cubicBezTo>
                    <a:pt x="9386" y="1701"/>
                    <a:pt x="9298" y="1726"/>
                    <a:pt x="9236" y="1763"/>
                  </a:cubicBezTo>
                  <a:cubicBezTo>
                    <a:pt x="8873" y="1988"/>
                    <a:pt x="8561" y="2276"/>
                    <a:pt x="8324" y="2626"/>
                  </a:cubicBezTo>
                  <a:cubicBezTo>
                    <a:pt x="7074" y="4225"/>
                    <a:pt x="5462" y="5125"/>
                    <a:pt x="3675" y="5225"/>
                  </a:cubicBezTo>
                  <a:cubicBezTo>
                    <a:pt x="3549" y="5231"/>
                    <a:pt x="3423" y="5234"/>
                    <a:pt x="3297" y="5234"/>
                  </a:cubicBezTo>
                  <a:cubicBezTo>
                    <a:pt x="2661" y="5234"/>
                    <a:pt x="2028" y="5154"/>
                    <a:pt x="1413" y="4987"/>
                  </a:cubicBezTo>
                  <a:cubicBezTo>
                    <a:pt x="1125" y="4925"/>
                    <a:pt x="863" y="4812"/>
                    <a:pt x="613" y="4650"/>
                  </a:cubicBezTo>
                  <a:cubicBezTo>
                    <a:pt x="288" y="4388"/>
                    <a:pt x="101" y="4000"/>
                    <a:pt x="101" y="3588"/>
                  </a:cubicBezTo>
                  <a:cubicBezTo>
                    <a:pt x="101" y="3288"/>
                    <a:pt x="263" y="2788"/>
                    <a:pt x="576" y="2626"/>
                  </a:cubicBezTo>
                  <a:cubicBezTo>
                    <a:pt x="713" y="2563"/>
                    <a:pt x="863" y="2526"/>
                    <a:pt x="1013" y="2526"/>
                  </a:cubicBezTo>
                  <a:cubicBezTo>
                    <a:pt x="1238" y="2538"/>
                    <a:pt x="1463" y="2576"/>
                    <a:pt x="1675" y="2638"/>
                  </a:cubicBezTo>
                  <a:cubicBezTo>
                    <a:pt x="2430" y="2845"/>
                    <a:pt x="3210" y="2948"/>
                    <a:pt x="3993" y="2948"/>
                  </a:cubicBezTo>
                  <a:cubicBezTo>
                    <a:pt x="4299" y="2948"/>
                    <a:pt x="4606" y="2932"/>
                    <a:pt x="4912" y="2900"/>
                  </a:cubicBezTo>
                  <a:cubicBezTo>
                    <a:pt x="5712" y="2838"/>
                    <a:pt x="6574" y="2476"/>
                    <a:pt x="7586" y="1801"/>
                  </a:cubicBezTo>
                  <a:cubicBezTo>
                    <a:pt x="8486" y="1188"/>
                    <a:pt x="9436" y="651"/>
                    <a:pt x="10323" y="139"/>
                  </a:cubicBezTo>
                  <a:cubicBezTo>
                    <a:pt x="10360" y="114"/>
                    <a:pt x="10410" y="114"/>
                    <a:pt x="10448" y="114"/>
                  </a:cubicBezTo>
                  <a:close/>
                  <a:moveTo>
                    <a:pt x="10419" y="1"/>
                  </a:moveTo>
                  <a:cubicBezTo>
                    <a:pt x="10371" y="1"/>
                    <a:pt x="10326" y="15"/>
                    <a:pt x="10285" y="39"/>
                  </a:cubicBezTo>
                  <a:cubicBezTo>
                    <a:pt x="9398" y="539"/>
                    <a:pt x="8448" y="1088"/>
                    <a:pt x="7536" y="1701"/>
                  </a:cubicBezTo>
                  <a:cubicBezTo>
                    <a:pt x="6549" y="2376"/>
                    <a:pt x="5687" y="2726"/>
                    <a:pt x="4912" y="2801"/>
                  </a:cubicBezTo>
                  <a:cubicBezTo>
                    <a:pt x="4610" y="2832"/>
                    <a:pt x="4306" y="2848"/>
                    <a:pt x="4004" y="2848"/>
                  </a:cubicBezTo>
                  <a:cubicBezTo>
                    <a:pt x="3230" y="2848"/>
                    <a:pt x="2458" y="2745"/>
                    <a:pt x="1713" y="2538"/>
                  </a:cubicBezTo>
                  <a:cubicBezTo>
                    <a:pt x="1511" y="2488"/>
                    <a:pt x="1255" y="2437"/>
                    <a:pt x="1012" y="2437"/>
                  </a:cubicBezTo>
                  <a:cubicBezTo>
                    <a:pt x="834" y="2437"/>
                    <a:pt x="663" y="2464"/>
                    <a:pt x="526" y="2538"/>
                  </a:cubicBezTo>
                  <a:cubicBezTo>
                    <a:pt x="201" y="2713"/>
                    <a:pt x="13" y="3200"/>
                    <a:pt x="1" y="3575"/>
                  </a:cubicBezTo>
                  <a:cubicBezTo>
                    <a:pt x="1" y="4025"/>
                    <a:pt x="201" y="4450"/>
                    <a:pt x="551" y="4725"/>
                  </a:cubicBezTo>
                  <a:cubicBezTo>
                    <a:pt x="800" y="4900"/>
                    <a:pt x="1088" y="5025"/>
                    <a:pt x="1388" y="5087"/>
                  </a:cubicBezTo>
                  <a:cubicBezTo>
                    <a:pt x="2000" y="5250"/>
                    <a:pt x="2637" y="5337"/>
                    <a:pt x="3275" y="5337"/>
                  </a:cubicBezTo>
                  <a:cubicBezTo>
                    <a:pt x="3412" y="5337"/>
                    <a:pt x="3537" y="5337"/>
                    <a:pt x="3662" y="5300"/>
                  </a:cubicBezTo>
                  <a:cubicBezTo>
                    <a:pt x="5487" y="5200"/>
                    <a:pt x="7124" y="4288"/>
                    <a:pt x="8398" y="2663"/>
                  </a:cubicBezTo>
                  <a:cubicBezTo>
                    <a:pt x="8623" y="2338"/>
                    <a:pt x="8923" y="2051"/>
                    <a:pt x="9273" y="1838"/>
                  </a:cubicBezTo>
                  <a:cubicBezTo>
                    <a:pt x="9336" y="1801"/>
                    <a:pt x="9411" y="1763"/>
                    <a:pt x="9498" y="1738"/>
                  </a:cubicBezTo>
                  <a:cubicBezTo>
                    <a:pt x="9736" y="1638"/>
                    <a:pt x="10011" y="1526"/>
                    <a:pt x="10111" y="1288"/>
                  </a:cubicBezTo>
                  <a:cubicBezTo>
                    <a:pt x="10161" y="1113"/>
                    <a:pt x="10111" y="914"/>
                    <a:pt x="9973" y="789"/>
                  </a:cubicBezTo>
                  <a:cubicBezTo>
                    <a:pt x="9948" y="764"/>
                    <a:pt x="9911" y="751"/>
                    <a:pt x="9873" y="751"/>
                  </a:cubicBezTo>
                  <a:lnTo>
                    <a:pt x="10398" y="339"/>
                  </a:lnTo>
                  <a:cubicBezTo>
                    <a:pt x="10460" y="301"/>
                    <a:pt x="10510" y="251"/>
                    <a:pt x="10560" y="189"/>
                  </a:cubicBezTo>
                  <a:cubicBezTo>
                    <a:pt x="10573" y="151"/>
                    <a:pt x="10573" y="126"/>
                    <a:pt x="10573" y="89"/>
                  </a:cubicBezTo>
                  <a:cubicBezTo>
                    <a:pt x="10560" y="51"/>
                    <a:pt x="10535" y="26"/>
                    <a:pt x="10498" y="14"/>
                  </a:cubicBezTo>
                  <a:cubicBezTo>
                    <a:pt x="10471" y="5"/>
                    <a:pt x="10445" y="1"/>
                    <a:pt x="10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1"/>
            <p:cNvSpPr/>
            <p:nvPr/>
          </p:nvSpPr>
          <p:spPr>
            <a:xfrm>
              <a:off x="1931581" y="1952905"/>
              <a:ext cx="1786" cy="2611"/>
            </a:xfrm>
            <a:custGeom>
              <a:avLst/>
              <a:gdLst/>
              <a:ahLst/>
              <a:cxnLst/>
              <a:rect l="l" t="t" r="r" b="b"/>
              <a:pathLst>
                <a:path w="26" h="38" extrusionOk="0">
                  <a:moveTo>
                    <a:pt x="0" y="0"/>
                  </a:moveTo>
                  <a:cubicBezTo>
                    <a:pt x="0" y="13"/>
                    <a:pt x="0" y="25"/>
                    <a:pt x="0" y="38"/>
                  </a:cubicBezTo>
                  <a:lnTo>
                    <a:pt x="2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34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1"/>
            <p:cNvSpPr/>
            <p:nvPr/>
          </p:nvSpPr>
          <p:spPr>
            <a:xfrm>
              <a:off x="1919558" y="1952287"/>
              <a:ext cx="659407" cy="302016"/>
            </a:xfrm>
            <a:custGeom>
              <a:avLst/>
              <a:gdLst/>
              <a:ahLst/>
              <a:cxnLst/>
              <a:rect l="l" t="t" r="r" b="b"/>
              <a:pathLst>
                <a:path w="9598" h="4396" extrusionOk="0">
                  <a:moveTo>
                    <a:pt x="8686" y="1084"/>
                  </a:moveTo>
                  <a:cubicBezTo>
                    <a:pt x="8686" y="1084"/>
                    <a:pt x="8686" y="1084"/>
                    <a:pt x="8686" y="1084"/>
                  </a:cubicBezTo>
                  <a:lnTo>
                    <a:pt x="8686" y="1084"/>
                  </a:lnTo>
                  <a:cubicBezTo>
                    <a:pt x="8686" y="1084"/>
                    <a:pt x="8686" y="1084"/>
                    <a:pt x="8686" y="1084"/>
                  </a:cubicBezTo>
                  <a:close/>
                  <a:moveTo>
                    <a:pt x="449" y="0"/>
                  </a:moveTo>
                  <a:cubicBezTo>
                    <a:pt x="400" y="0"/>
                    <a:pt x="350" y="3"/>
                    <a:pt x="300" y="9"/>
                  </a:cubicBezTo>
                  <a:cubicBezTo>
                    <a:pt x="263" y="9"/>
                    <a:pt x="238" y="22"/>
                    <a:pt x="200" y="34"/>
                  </a:cubicBezTo>
                  <a:lnTo>
                    <a:pt x="238" y="72"/>
                  </a:lnTo>
                  <a:lnTo>
                    <a:pt x="200" y="84"/>
                  </a:lnTo>
                  <a:cubicBezTo>
                    <a:pt x="188" y="72"/>
                    <a:pt x="188" y="59"/>
                    <a:pt x="175" y="47"/>
                  </a:cubicBezTo>
                  <a:cubicBezTo>
                    <a:pt x="163" y="47"/>
                    <a:pt x="150" y="59"/>
                    <a:pt x="138" y="72"/>
                  </a:cubicBezTo>
                  <a:cubicBezTo>
                    <a:pt x="0" y="172"/>
                    <a:pt x="38" y="397"/>
                    <a:pt x="100" y="559"/>
                  </a:cubicBezTo>
                  <a:cubicBezTo>
                    <a:pt x="325" y="1272"/>
                    <a:pt x="688" y="1934"/>
                    <a:pt x="1162" y="2521"/>
                  </a:cubicBezTo>
                  <a:cubicBezTo>
                    <a:pt x="1700" y="3196"/>
                    <a:pt x="2537" y="3646"/>
                    <a:pt x="3412" y="3946"/>
                  </a:cubicBezTo>
                  <a:cubicBezTo>
                    <a:pt x="3962" y="4133"/>
                    <a:pt x="4524" y="4258"/>
                    <a:pt x="5086" y="4333"/>
                  </a:cubicBezTo>
                  <a:cubicBezTo>
                    <a:pt x="5394" y="4375"/>
                    <a:pt x="5702" y="4395"/>
                    <a:pt x="6009" y="4395"/>
                  </a:cubicBezTo>
                  <a:cubicBezTo>
                    <a:pt x="7272" y="4395"/>
                    <a:pt x="8512" y="4047"/>
                    <a:pt x="9598" y="3384"/>
                  </a:cubicBezTo>
                  <a:cubicBezTo>
                    <a:pt x="9323" y="2596"/>
                    <a:pt x="9023" y="1834"/>
                    <a:pt x="8686" y="1084"/>
                  </a:cubicBezTo>
                  <a:lnTo>
                    <a:pt x="8686" y="1084"/>
                  </a:lnTo>
                  <a:cubicBezTo>
                    <a:pt x="8696" y="1110"/>
                    <a:pt x="6848" y="1397"/>
                    <a:pt x="6674" y="1409"/>
                  </a:cubicBezTo>
                  <a:cubicBezTo>
                    <a:pt x="6459" y="1423"/>
                    <a:pt x="6244" y="1431"/>
                    <a:pt x="6028" y="1431"/>
                  </a:cubicBezTo>
                  <a:cubicBezTo>
                    <a:pt x="5489" y="1431"/>
                    <a:pt x="4947" y="1386"/>
                    <a:pt x="4412" y="1297"/>
                  </a:cubicBezTo>
                  <a:cubicBezTo>
                    <a:pt x="3749" y="1184"/>
                    <a:pt x="3312" y="822"/>
                    <a:pt x="2700" y="559"/>
                  </a:cubicBezTo>
                  <a:cubicBezTo>
                    <a:pt x="2037" y="272"/>
                    <a:pt x="1325" y="84"/>
                    <a:pt x="588" y="9"/>
                  </a:cubicBezTo>
                  <a:cubicBezTo>
                    <a:pt x="544" y="3"/>
                    <a:pt x="497" y="0"/>
                    <a:pt x="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1"/>
            <p:cNvSpPr/>
            <p:nvPr/>
          </p:nvSpPr>
          <p:spPr>
            <a:xfrm>
              <a:off x="1714344" y="1952493"/>
              <a:ext cx="394146" cy="391123"/>
            </a:xfrm>
            <a:custGeom>
              <a:avLst/>
              <a:gdLst/>
              <a:ahLst/>
              <a:cxnLst/>
              <a:rect l="l" t="t" r="r" b="b"/>
              <a:pathLst>
                <a:path w="5737" h="5693" extrusionOk="0">
                  <a:moveTo>
                    <a:pt x="2646" y="0"/>
                  </a:moveTo>
                  <a:cubicBezTo>
                    <a:pt x="1748" y="0"/>
                    <a:pt x="1018" y="614"/>
                    <a:pt x="538" y="1556"/>
                  </a:cubicBezTo>
                  <a:cubicBezTo>
                    <a:pt x="1" y="2618"/>
                    <a:pt x="301" y="4405"/>
                    <a:pt x="413" y="5692"/>
                  </a:cubicBezTo>
                  <a:lnTo>
                    <a:pt x="5737" y="5692"/>
                  </a:lnTo>
                  <a:cubicBezTo>
                    <a:pt x="5724" y="4980"/>
                    <a:pt x="5662" y="4268"/>
                    <a:pt x="5549" y="3568"/>
                  </a:cubicBezTo>
                  <a:cubicBezTo>
                    <a:pt x="5174" y="2418"/>
                    <a:pt x="4899" y="881"/>
                    <a:pt x="3737" y="281"/>
                  </a:cubicBezTo>
                  <a:cubicBezTo>
                    <a:pt x="3352" y="89"/>
                    <a:pt x="2987" y="0"/>
                    <a:pt x="2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1"/>
            <p:cNvSpPr/>
            <p:nvPr/>
          </p:nvSpPr>
          <p:spPr>
            <a:xfrm>
              <a:off x="1386358" y="2084745"/>
              <a:ext cx="395039" cy="429047"/>
            </a:xfrm>
            <a:custGeom>
              <a:avLst/>
              <a:gdLst/>
              <a:ahLst/>
              <a:cxnLst/>
              <a:rect l="l" t="t" r="r" b="b"/>
              <a:pathLst>
                <a:path w="5750" h="6245" extrusionOk="0">
                  <a:moveTo>
                    <a:pt x="3985" y="0"/>
                  </a:moveTo>
                  <a:cubicBezTo>
                    <a:pt x="3741" y="0"/>
                    <a:pt x="3501" y="60"/>
                    <a:pt x="3287" y="156"/>
                  </a:cubicBezTo>
                  <a:cubicBezTo>
                    <a:pt x="2438" y="518"/>
                    <a:pt x="1788" y="1231"/>
                    <a:pt x="1226" y="1955"/>
                  </a:cubicBezTo>
                  <a:cubicBezTo>
                    <a:pt x="588" y="2755"/>
                    <a:pt x="1" y="3667"/>
                    <a:pt x="613" y="4667"/>
                  </a:cubicBezTo>
                  <a:cubicBezTo>
                    <a:pt x="1026" y="5355"/>
                    <a:pt x="1750" y="5754"/>
                    <a:pt x="2475" y="5992"/>
                  </a:cubicBezTo>
                  <a:cubicBezTo>
                    <a:pt x="2900" y="6117"/>
                    <a:pt x="3325" y="6192"/>
                    <a:pt x="3762" y="6204"/>
                  </a:cubicBezTo>
                  <a:cubicBezTo>
                    <a:pt x="4117" y="6215"/>
                    <a:pt x="4490" y="6244"/>
                    <a:pt x="4843" y="6244"/>
                  </a:cubicBezTo>
                  <a:cubicBezTo>
                    <a:pt x="4900" y="6244"/>
                    <a:pt x="4956" y="6244"/>
                    <a:pt x="5012" y="6242"/>
                  </a:cubicBezTo>
                  <a:cubicBezTo>
                    <a:pt x="5237" y="6229"/>
                    <a:pt x="5462" y="6129"/>
                    <a:pt x="5599" y="5967"/>
                  </a:cubicBezTo>
                  <a:cubicBezTo>
                    <a:pt x="5749" y="5779"/>
                    <a:pt x="5737" y="5517"/>
                    <a:pt x="5562" y="5355"/>
                  </a:cubicBezTo>
                  <a:cubicBezTo>
                    <a:pt x="5472" y="5297"/>
                    <a:pt x="5360" y="5267"/>
                    <a:pt x="5248" y="5267"/>
                  </a:cubicBezTo>
                  <a:cubicBezTo>
                    <a:pt x="5189" y="5267"/>
                    <a:pt x="5130" y="5275"/>
                    <a:pt x="5075" y="5292"/>
                  </a:cubicBezTo>
                  <a:cubicBezTo>
                    <a:pt x="4900" y="5342"/>
                    <a:pt x="4750" y="5417"/>
                    <a:pt x="4575" y="5454"/>
                  </a:cubicBezTo>
                  <a:cubicBezTo>
                    <a:pt x="4531" y="5461"/>
                    <a:pt x="4486" y="5465"/>
                    <a:pt x="4442" y="5465"/>
                  </a:cubicBezTo>
                  <a:cubicBezTo>
                    <a:pt x="3845" y="5465"/>
                    <a:pt x="3157" y="4878"/>
                    <a:pt x="2750" y="4530"/>
                  </a:cubicBezTo>
                  <a:cubicBezTo>
                    <a:pt x="2488" y="4305"/>
                    <a:pt x="2275" y="3980"/>
                    <a:pt x="2563" y="3705"/>
                  </a:cubicBezTo>
                  <a:cubicBezTo>
                    <a:pt x="3025" y="3268"/>
                    <a:pt x="3525" y="2855"/>
                    <a:pt x="4050" y="2493"/>
                  </a:cubicBezTo>
                  <a:lnTo>
                    <a:pt x="4075" y="2480"/>
                  </a:lnTo>
                  <a:cubicBezTo>
                    <a:pt x="4437" y="2218"/>
                    <a:pt x="4837" y="1968"/>
                    <a:pt x="5012" y="1556"/>
                  </a:cubicBezTo>
                  <a:cubicBezTo>
                    <a:pt x="5312" y="868"/>
                    <a:pt x="4862" y="93"/>
                    <a:pt x="4112" y="6"/>
                  </a:cubicBezTo>
                  <a:cubicBezTo>
                    <a:pt x="4070" y="2"/>
                    <a:pt x="4027" y="0"/>
                    <a:pt x="3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1"/>
            <p:cNvSpPr/>
            <p:nvPr/>
          </p:nvSpPr>
          <p:spPr>
            <a:xfrm>
              <a:off x="1382098" y="2081310"/>
              <a:ext cx="403558" cy="435711"/>
            </a:xfrm>
            <a:custGeom>
              <a:avLst/>
              <a:gdLst/>
              <a:ahLst/>
              <a:cxnLst/>
              <a:rect l="l" t="t" r="r" b="b"/>
              <a:pathLst>
                <a:path w="5874" h="6342" extrusionOk="0">
                  <a:moveTo>
                    <a:pt x="4062" y="81"/>
                  </a:moveTo>
                  <a:cubicBezTo>
                    <a:pt x="4837" y="81"/>
                    <a:pt x="5349" y="868"/>
                    <a:pt x="5037" y="1568"/>
                  </a:cubicBezTo>
                  <a:cubicBezTo>
                    <a:pt x="4874" y="1943"/>
                    <a:pt x="4524" y="2193"/>
                    <a:pt x="4174" y="2430"/>
                  </a:cubicBezTo>
                  <a:lnTo>
                    <a:pt x="4099" y="2480"/>
                  </a:lnTo>
                  <a:cubicBezTo>
                    <a:pt x="3574" y="2843"/>
                    <a:pt x="3075" y="3255"/>
                    <a:pt x="2600" y="3705"/>
                  </a:cubicBezTo>
                  <a:cubicBezTo>
                    <a:pt x="2500" y="3792"/>
                    <a:pt x="2450" y="3917"/>
                    <a:pt x="2450" y="4042"/>
                  </a:cubicBezTo>
                  <a:cubicBezTo>
                    <a:pt x="2450" y="4267"/>
                    <a:pt x="2637" y="4467"/>
                    <a:pt x="2787" y="4592"/>
                  </a:cubicBezTo>
                  <a:lnTo>
                    <a:pt x="2812" y="4617"/>
                  </a:lnTo>
                  <a:cubicBezTo>
                    <a:pt x="3227" y="4963"/>
                    <a:pt x="3907" y="5542"/>
                    <a:pt x="4511" y="5542"/>
                  </a:cubicBezTo>
                  <a:cubicBezTo>
                    <a:pt x="4562" y="5542"/>
                    <a:pt x="4612" y="5538"/>
                    <a:pt x="4662" y="5529"/>
                  </a:cubicBezTo>
                  <a:cubicBezTo>
                    <a:pt x="4762" y="5517"/>
                    <a:pt x="4862" y="5479"/>
                    <a:pt x="4949" y="5454"/>
                  </a:cubicBezTo>
                  <a:cubicBezTo>
                    <a:pt x="5024" y="5430"/>
                    <a:pt x="5087" y="5405"/>
                    <a:pt x="5149" y="5380"/>
                  </a:cubicBezTo>
                  <a:cubicBezTo>
                    <a:pt x="5200" y="5362"/>
                    <a:pt x="5255" y="5354"/>
                    <a:pt x="5310" y="5354"/>
                  </a:cubicBezTo>
                  <a:cubicBezTo>
                    <a:pt x="5415" y="5354"/>
                    <a:pt x="5521" y="5385"/>
                    <a:pt x="5611" y="5442"/>
                  </a:cubicBezTo>
                  <a:cubicBezTo>
                    <a:pt x="5749" y="5579"/>
                    <a:pt x="5761" y="5817"/>
                    <a:pt x="5636" y="5967"/>
                  </a:cubicBezTo>
                  <a:cubicBezTo>
                    <a:pt x="5499" y="6129"/>
                    <a:pt x="5299" y="6217"/>
                    <a:pt x="5087" y="6229"/>
                  </a:cubicBezTo>
                  <a:cubicBezTo>
                    <a:pt x="5010" y="6233"/>
                    <a:pt x="4932" y="6234"/>
                    <a:pt x="4853" y="6234"/>
                  </a:cubicBezTo>
                  <a:cubicBezTo>
                    <a:pt x="4663" y="6234"/>
                    <a:pt x="4469" y="6226"/>
                    <a:pt x="4274" y="6217"/>
                  </a:cubicBezTo>
                  <a:cubicBezTo>
                    <a:pt x="4124" y="6204"/>
                    <a:pt x="3987" y="6192"/>
                    <a:pt x="3849" y="6192"/>
                  </a:cubicBezTo>
                  <a:cubicBezTo>
                    <a:pt x="3412" y="6179"/>
                    <a:pt x="2987" y="6117"/>
                    <a:pt x="2575" y="5979"/>
                  </a:cubicBezTo>
                  <a:cubicBezTo>
                    <a:pt x="1712" y="5704"/>
                    <a:pt x="1088" y="5267"/>
                    <a:pt x="738" y="4680"/>
                  </a:cubicBezTo>
                  <a:cubicBezTo>
                    <a:pt x="125" y="3705"/>
                    <a:pt x="700" y="2843"/>
                    <a:pt x="1338" y="2030"/>
                  </a:cubicBezTo>
                  <a:cubicBezTo>
                    <a:pt x="1862" y="1356"/>
                    <a:pt x="2512" y="618"/>
                    <a:pt x="3374" y="256"/>
                  </a:cubicBezTo>
                  <a:cubicBezTo>
                    <a:pt x="3587" y="156"/>
                    <a:pt x="3824" y="106"/>
                    <a:pt x="4062" y="93"/>
                  </a:cubicBezTo>
                  <a:lnTo>
                    <a:pt x="4062" y="81"/>
                  </a:lnTo>
                  <a:close/>
                  <a:moveTo>
                    <a:pt x="4056" y="1"/>
                  </a:moveTo>
                  <a:cubicBezTo>
                    <a:pt x="3803" y="1"/>
                    <a:pt x="3561" y="62"/>
                    <a:pt x="3337" y="168"/>
                  </a:cubicBezTo>
                  <a:cubicBezTo>
                    <a:pt x="2450" y="543"/>
                    <a:pt x="1787" y="1293"/>
                    <a:pt x="1250" y="1968"/>
                  </a:cubicBezTo>
                  <a:cubicBezTo>
                    <a:pt x="625" y="2768"/>
                    <a:pt x="0" y="3717"/>
                    <a:pt x="638" y="4755"/>
                  </a:cubicBezTo>
                  <a:cubicBezTo>
                    <a:pt x="1013" y="5355"/>
                    <a:pt x="1637" y="5804"/>
                    <a:pt x="2537" y="6092"/>
                  </a:cubicBezTo>
                  <a:cubicBezTo>
                    <a:pt x="2950" y="6229"/>
                    <a:pt x="3387" y="6304"/>
                    <a:pt x="3837" y="6304"/>
                  </a:cubicBezTo>
                  <a:cubicBezTo>
                    <a:pt x="3974" y="6317"/>
                    <a:pt x="4112" y="6329"/>
                    <a:pt x="4262" y="6329"/>
                  </a:cubicBezTo>
                  <a:cubicBezTo>
                    <a:pt x="4449" y="6329"/>
                    <a:pt x="4649" y="6342"/>
                    <a:pt x="4837" y="6342"/>
                  </a:cubicBezTo>
                  <a:lnTo>
                    <a:pt x="5087" y="6342"/>
                  </a:lnTo>
                  <a:cubicBezTo>
                    <a:pt x="5324" y="6342"/>
                    <a:pt x="5561" y="6242"/>
                    <a:pt x="5711" y="6054"/>
                  </a:cubicBezTo>
                  <a:cubicBezTo>
                    <a:pt x="5874" y="5854"/>
                    <a:pt x="5849" y="5554"/>
                    <a:pt x="5661" y="5380"/>
                  </a:cubicBezTo>
                  <a:cubicBezTo>
                    <a:pt x="5565" y="5307"/>
                    <a:pt x="5448" y="5271"/>
                    <a:pt x="5327" y="5271"/>
                  </a:cubicBezTo>
                  <a:cubicBezTo>
                    <a:pt x="5259" y="5271"/>
                    <a:pt x="5191" y="5282"/>
                    <a:pt x="5124" y="5305"/>
                  </a:cubicBezTo>
                  <a:cubicBezTo>
                    <a:pt x="5062" y="5330"/>
                    <a:pt x="4987" y="5355"/>
                    <a:pt x="4924" y="5380"/>
                  </a:cubicBezTo>
                  <a:cubicBezTo>
                    <a:pt x="4824" y="5405"/>
                    <a:pt x="4737" y="5442"/>
                    <a:pt x="4637" y="5454"/>
                  </a:cubicBezTo>
                  <a:cubicBezTo>
                    <a:pt x="4594" y="5462"/>
                    <a:pt x="4551" y="5465"/>
                    <a:pt x="4507" y="5465"/>
                  </a:cubicBezTo>
                  <a:cubicBezTo>
                    <a:pt x="3944" y="5465"/>
                    <a:pt x="3280" y="4902"/>
                    <a:pt x="2875" y="4555"/>
                  </a:cubicBezTo>
                  <a:lnTo>
                    <a:pt x="2862" y="4542"/>
                  </a:lnTo>
                  <a:cubicBezTo>
                    <a:pt x="2712" y="4417"/>
                    <a:pt x="2550" y="4242"/>
                    <a:pt x="2550" y="4055"/>
                  </a:cubicBezTo>
                  <a:cubicBezTo>
                    <a:pt x="2550" y="3955"/>
                    <a:pt x="2587" y="3867"/>
                    <a:pt x="2662" y="3792"/>
                  </a:cubicBezTo>
                  <a:cubicBezTo>
                    <a:pt x="3125" y="3355"/>
                    <a:pt x="3624" y="2943"/>
                    <a:pt x="4149" y="2580"/>
                  </a:cubicBezTo>
                  <a:lnTo>
                    <a:pt x="4224" y="2530"/>
                  </a:lnTo>
                  <a:cubicBezTo>
                    <a:pt x="4587" y="2280"/>
                    <a:pt x="4949" y="2030"/>
                    <a:pt x="5124" y="1631"/>
                  </a:cubicBezTo>
                  <a:cubicBezTo>
                    <a:pt x="5436" y="918"/>
                    <a:pt x="4962" y="93"/>
                    <a:pt x="4187" y="6"/>
                  </a:cubicBezTo>
                  <a:cubicBezTo>
                    <a:pt x="4143" y="2"/>
                    <a:pt x="4100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1"/>
            <p:cNvSpPr/>
            <p:nvPr/>
          </p:nvSpPr>
          <p:spPr>
            <a:xfrm>
              <a:off x="1352900" y="1959569"/>
              <a:ext cx="582185" cy="592696"/>
            </a:xfrm>
            <a:custGeom>
              <a:avLst/>
              <a:gdLst/>
              <a:ahLst/>
              <a:cxnLst/>
              <a:rect l="l" t="t" r="r" b="b"/>
              <a:pathLst>
                <a:path w="8474" h="8627" extrusionOk="0">
                  <a:moveTo>
                    <a:pt x="7419" y="0"/>
                  </a:moveTo>
                  <a:cubicBezTo>
                    <a:pt x="7342" y="0"/>
                    <a:pt x="7267" y="10"/>
                    <a:pt x="7199" y="28"/>
                  </a:cubicBezTo>
                  <a:cubicBezTo>
                    <a:pt x="5474" y="378"/>
                    <a:pt x="3874" y="1178"/>
                    <a:pt x="2562" y="2353"/>
                  </a:cubicBezTo>
                  <a:cubicBezTo>
                    <a:pt x="1375" y="3415"/>
                    <a:pt x="0" y="4865"/>
                    <a:pt x="738" y="6589"/>
                  </a:cubicBezTo>
                  <a:cubicBezTo>
                    <a:pt x="825" y="6802"/>
                    <a:pt x="938" y="7002"/>
                    <a:pt x="1075" y="7189"/>
                  </a:cubicBezTo>
                  <a:cubicBezTo>
                    <a:pt x="1488" y="7751"/>
                    <a:pt x="2050" y="8201"/>
                    <a:pt x="2600" y="8626"/>
                  </a:cubicBezTo>
                  <a:cubicBezTo>
                    <a:pt x="3187" y="8039"/>
                    <a:pt x="3687" y="7376"/>
                    <a:pt x="4099" y="6652"/>
                  </a:cubicBezTo>
                  <a:cubicBezTo>
                    <a:pt x="3862" y="6552"/>
                    <a:pt x="3650" y="6414"/>
                    <a:pt x="3475" y="6239"/>
                  </a:cubicBezTo>
                  <a:cubicBezTo>
                    <a:pt x="3287" y="6052"/>
                    <a:pt x="3225" y="5789"/>
                    <a:pt x="3312" y="5539"/>
                  </a:cubicBezTo>
                  <a:cubicBezTo>
                    <a:pt x="3412" y="5340"/>
                    <a:pt x="3587" y="5177"/>
                    <a:pt x="3799" y="5090"/>
                  </a:cubicBezTo>
                  <a:cubicBezTo>
                    <a:pt x="4774" y="4552"/>
                    <a:pt x="6124" y="4165"/>
                    <a:pt x="6886" y="3365"/>
                  </a:cubicBezTo>
                  <a:cubicBezTo>
                    <a:pt x="7636" y="2603"/>
                    <a:pt x="8473" y="1541"/>
                    <a:pt x="7986" y="416"/>
                  </a:cubicBezTo>
                  <a:cubicBezTo>
                    <a:pt x="7923" y="253"/>
                    <a:pt x="7811" y="116"/>
                    <a:pt x="7673" y="28"/>
                  </a:cubicBezTo>
                  <a:lnTo>
                    <a:pt x="7648" y="28"/>
                  </a:lnTo>
                  <a:cubicBezTo>
                    <a:pt x="7573" y="10"/>
                    <a:pt x="7495" y="0"/>
                    <a:pt x="7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1"/>
            <p:cNvSpPr/>
            <p:nvPr/>
          </p:nvSpPr>
          <p:spPr>
            <a:xfrm>
              <a:off x="2096398" y="3931881"/>
              <a:ext cx="208718" cy="79901"/>
            </a:xfrm>
            <a:custGeom>
              <a:avLst/>
              <a:gdLst/>
              <a:ahLst/>
              <a:cxnLst/>
              <a:rect l="l" t="t" r="r" b="b"/>
              <a:pathLst>
                <a:path w="3038" h="1163" extrusionOk="0">
                  <a:moveTo>
                    <a:pt x="38" y="0"/>
                  </a:moveTo>
                  <a:cubicBezTo>
                    <a:pt x="51" y="163"/>
                    <a:pt x="38" y="338"/>
                    <a:pt x="51" y="375"/>
                  </a:cubicBezTo>
                  <a:cubicBezTo>
                    <a:pt x="51" y="600"/>
                    <a:pt x="1" y="962"/>
                    <a:pt x="176" y="1162"/>
                  </a:cubicBezTo>
                  <a:lnTo>
                    <a:pt x="2263" y="1162"/>
                  </a:lnTo>
                  <a:cubicBezTo>
                    <a:pt x="2487" y="1150"/>
                    <a:pt x="3037" y="1087"/>
                    <a:pt x="2612" y="812"/>
                  </a:cubicBezTo>
                  <a:cubicBezTo>
                    <a:pt x="2188" y="525"/>
                    <a:pt x="1688" y="375"/>
                    <a:pt x="1238" y="150"/>
                  </a:cubicBezTo>
                  <a:cubicBezTo>
                    <a:pt x="1150" y="113"/>
                    <a:pt x="1075" y="63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1"/>
            <p:cNvSpPr/>
            <p:nvPr/>
          </p:nvSpPr>
          <p:spPr>
            <a:xfrm>
              <a:off x="1845978" y="1746798"/>
              <a:ext cx="128611" cy="269245"/>
            </a:xfrm>
            <a:custGeom>
              <a:avLst/>
              <a:gdLst/>
              <a:ahLst/>
              <a:cxnLst/>
              <a:rect l="l" t="t" r="r" b="b"/>
              <a:pathLst>
                <a:path w="1872" h="3919" extrusionOk="0">
                  <a:moveTo>
                    <a:pt x="902" y="0"/>
                  </a:moveTo>
                  <a:cubicBezTo>
                    <a:pt x="308" y="0"/>
                    <a:pt x="0" y="704"/>
                    <a:pt x="47" y="1226"/>
                  </a:cubicBezTo>
                  <a:cubicBezTo>
                    <a:pt x="72" y="1513"/>
                    <a:pt x="147" y="1788"/>
                    <a:pt x="172" y="2076"/>
                  </a:cubicBezTo>
                  <a:cubicBezTo>
                    <a:pt x="184" y="2463"/>
                    <a:pt x="172" y="2838"/>
                    <a:pt x="134" y="3213"/>
                  </a:cubicBezTo>
                  <a:cubicBezTo>
                    <a:pt x="122" y="3588"/>
                    <a:pt x="446" y="3813"/>
                    <a:pt x="759" y="3888"/>
                  </a:cubicBezTo>
                  <a:cubicBezTo>
                    <a:pt x="844" y="3905"/>
                    <a:pt x="944" y="3918"/>
                    <a:pt x="1042" y="3918"/>
                  </a:cubicBezTo>
                  <a:cubicBezTo>
                    <a:pt x="1290" y="3918"/>
                    <a:pt x="1525" y="3837"/>
                    <a:pt x="1471" y="3550"/>
                  </a:cubicBezTo>
                  <a:cubicBezTo>
                    <a:pt x="1409" y="3250"/>
                    <a:pt x="1359" y="2950"/>
                    <a:pt x="1321" y="2651"/>
                  </a:cubicBezTo>
                  <a:cubicBezTo>
                    <a:pt x="1309" y="2338"/>
                    <a:pt x="1646" y="2151"/>
                    <a:pt x="1746" y="1851"/>
                  </a:cubicBezTo>
                  <a:cubicBezTo>
                    <a:pt x="1846" y="1601"/>
                    <a:pt x="1871" y="1313"/>
                    <a:pt x="1809" y="1051"/>
                  </a:cubicBezTo>
                  <a:cubicBezTo>
                    <a:pt x="1709" y="651"/>
                    <a:pt x="1484" y="89"/>
                    <a:pt x="1046" y="14"/>
                  </a:cubicBezTo>
                  <a:cubicBezTo>
                    <a:pt x="996" y="5"/>
                    <a:pt x="948" y="0"/>
                    <a:pt x="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1"/>
            <p:cNvSpPr/>
            <p:nvPr/>
          </p:nvSpPr>
          <p:spPr>
            <a:xfrm>
              <a:off x="1842268" y="1742332"/>
              <a:ext cx="134863" cy="276940"/>
            </a:xfrm>
            <a:custGeom>
              <a:avLst/>
              <a:gdLst/>
              <a:ahLst/>
              <a:cxnLst/>
              <a:rect l="l" t="t" r="r" b="b"/>
              <a:pathLst>
                <a:path w="1963" h="4031" extrusionOk="0">
                  <a:moveTo>
                    <a:pt x="938" y="104"/>
                  </a:moveTo>
                  <a:cubicBezTo>
                    <a:pt x="988" y="104"/>
                    <a:pt x="1038" y="104"/>
                    <a:pt x="1075" y="116"/>
                  </a:cubicBezTo>
                  <a:cubicBezTo>
                    <a:pt x="1525" y="204"/>
                    <a:pt x="1738" y="841"/>
                    <a:pt x="1813" y="1116"/>
                  </a:cubicBezTo>
                  <a:cubicBezTo>
                    <a:pt x="1863" y="1378"/>
                    <a:pt x="1838" y="1653"/>
                    <a:pt x="1750" y="1903"/>
                  </a:cubicBezTo>
                  <a:cubicBezTo>
                    <a:pt x="1700" y="2016"/>
                    <a:pt x="1625" y="2128"/>
                    <a:pt x="1550" y="2216"/>
                  </a:cubicBezTo>
                  <a:cubicBezTo>
                    <a:pt x="1413" y="2353"/>
                    <a:pt x="1325" y="2528"/>
                    <a:pt x="1313" y="2728"/>
                  </a:cubicBezTo>
                  <a:lnTo>
                    <a:pt x="1325" y="2728"/>
                  </a:lnTo>
                  <a:cubicBezTo>
                    <a:pt x="1338" y="2941"/>
                    <a:pt x="1375" y="3153"/>
                    <a:pt x="1413" y="3353"/>
                  </a:cubicBezTo>
                  <a:cubicBezTo>
                    <a:pt x="1438" y="3440"/>
                    <a:pt x="1450" y="3540"/>
                    <a:pt x="1475" y="3628"/>
                  </a:cubicBezTo>
                  <a:cubicBezTo>
                    <a:pt x="1488" y="3703"/>
                    <a:pt x="1475" y="3790"/>
                    <a:pt x="1413" y="3840"/>
                  </a:cubicBezTo>
                  <a:cubicBezTo>
                    <a:pt x="1345" y="3908"/>
                    <a:pt x="1224" y="3935"/>
                    <a:pt x="1092" y="3935"/>
                  </a:cubicBezTo>
                  <a:cubicBezTo>
                    <a:pt x="1003" y="3935"/>
                    <a:pt x="910" y="3923"/>
                    <a:pt x="825" y="3903"/>
                  </a:cubicBezTo>
                  <a:cubicBezTo>
                    <a:pt x="513" y="3828"/>
                    <a:pt x="213" y="3615"/>
                    <a:pt x="226" y="3278"/>
                  </a:cubicBezTo>
                  <a:cubicBezTo>
                    <a:pt x="226" y="3140"/>
                    <a:pt x="238" y="3015"/>
                    <a:pt x="251" y="2878"/>
                  </a:cubicBezTo>
                  <a:cubicBezTo>
                    <a:pt x="276" y="2628"/>
                    <a:pt x="288" y="2378"/>
                    <a:pt x="276" y="2128"/>
                  </a:cubicBezTo>
                  <a:cubicBezTo>
                    <a:pt x="251" y="1991"/>
                    <a:pt x="238" y="1853"/>
                    <a:pt x="201" y="1716"/>
                  </a:cubicBezTo>
                  <a:cubicBezTo>
                    <a:pt x="176" y="1566"/>
                    <a:pt x="151" y="1428"/>
                    <a:pt x="138" y="1278"/>
                  </a:cubicBezTo>
                  <a:cubicBezTo>
                    <a:pt x="113" y="904"/>
                    <a:pt x="238" y="541"/>
                    <a:pt x="500" y="279"/>
                  </a:cubicBezTo>
                  <a:cubicBezTo>
                    <a:pt x="613" y="166"/>
                    <a:pt x="775" y="104"/>
                    <a:pt x="938" y="104"/>
                  </a:cubicBezTo>
                  <a:close/>
                  <a:moveTo>
                    <a:pt x="947" y="1"/>
                  </a:moveTo>
                  <a:cubicBezTo>
                    <a:pt x="754" y="1"/>
                    <a:pt x="574" y="75"/>
                    <a:pt x="425" y="204"/>
                  </a:cubicBezTo>
                  <a:cubicBezTo>
                    <a:pt x="151" y="491"/>
                    <a:pt x="1" y="891"/>
                    <a:pt x="38" y="1291"/>
                  </a:cubicBezTo>
                  <a:cubicBezTo>
                    <a:pt x="51" y="1441"/>
                    <a:pt x="76" y="1578"/>
                    <a:pt x="101" y="1728"/>
                  </a:cubicBezTo>
                  <a:cubicBezTo>
                    <a:pt x="126" y="1866"/>
                    <a:pt x="163" y="2003"/>
                    <a:pt x="176" y="2141"/>
                  </a:cubicBezTo>
                  <a:cubicBezTo>
                    <a:pt x="188" y="2391"/>
                    <a:pt x="176" y="2628"/>
                    <a:pt x="151" y="2866"/>
                  </a:cubicBezTo>
                  <a:cubicBezTo>
                    <a:pt x="138" y="3003"/>
                    <a:pt x="126" y="3140"/>
                    <a:pt x="126" y="3278"/>
                  </a:cubicBezTo>
                  <a:cubicBezTo>
                    <a:pt x="113" y="3665"/>
                    <a:pt x="450" y="3915"/>
                    <a:pt x="800" y="3990"/>
                  </a:cubicBezTo>
                  <a:cubicBezTo>
                    <a:pt x="888" y="4015"/>
                    <a:pt x="988" y="4028"/>
                    <a:pt x="1088" y="4028"/>
                  </a:cubicBezTo>
                  <a:cubicBezTo>
                    <a:pt x="1105" y="4029"/>
                    <a:pt x="1122" y="4030"/>
                    <a:pt x="1140" y="4030"/>
                  </a:cubicBezTo>
                  <a:cubicBezTo>
                    <a:pt x="1262" y="4030"/>
                    <a:pt x="1389" y="3992"/>
                    <a:pt x="1488" y="3915"/>
                  </a:cubicBezTo>
                  <a:cubicBezTo>
                    <a:pt x="1575" y="3840"/>
                    <a:pt x="1600" y="3728"/>
                    <a:pt x="1575" y="3615"/>
                  </a:cubicBezTo>
                  <a:cubicBezTo>
                    <a:pt x="1563" y="3515"/>
                    <a:pt x="1538" y="3428"/>
                    <a:pt x="1525" y="3340"/>
                  </a:cubicBezTo>
                  <a:cubicBezTo>
                    <a:pt x="1475" y="3140"/>
                    <a:pt x="1438" y="2928"/>
                    <a:pt x="1425" y="2716"/>
                  </a:cubicBezTo>
                  <a:lnTo>
                    <a:pt x="1375" y="2716"/>
                  </a:lnTo>
                  <a:lnTo>
                    <a:pt x="1425" y="2703"/>
                  </a:lnTo>
                  <a:cubicBezTo>
                    <a:pt x="1438" y="2541"/>
                    <a:pt x="1513" y="2378"/>
                    <a:pt x="1625" y="2266"/>
                  </a:cubicBezTo>
                  <a:cubicBezTo>
                    <a:pt x="1725" y="2166"/>
                    <a:pt x="1788" y="2053"/>
                    <a:pt x="1850" y="1928"/>
                  </a:cubicBezTo>
                  <a:cubicBezTo>
                    <a:pt x="1950" y="1666"/>
                    <a:pt x="1963" y="1378"/>
                    <a:pt x="1900" y="1091"/>
                  </a:cubicBezTo>
                  <a:cubicBezTo>
                    <a:pt x="1813" y="729"/>
                    <a:pt x="1588" y="104"/>
                    <a:pt x="1100" y="16"/>
                  </a:cubicBezTo>
                  <a:cubicBezTo>
                    <a:pt x="1049" y="6"/>
                    <a:pt x="998" y="1"/>
                    <a:pt x="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1"/>
            <p:cNvSpPr/>
            <p:nvPr/>
          </p:nvSpPr>
          <p:spPr>
            <a:xfrm>
              <a:off x="1455954" y="3928446"/>
              <a:ext cx="205214" cy="77977"/>
            </a:xfrm>
            <a:custGeom>
              <a:avLst/>
              <a:gdLst/>
              <a:ahLst/>
              <a:cxnLst/>
              <a:rect l="l" t="t" r="r" b="b"/>
              <a:pathLst>
                <a:path w="2987" h="1135" extrusionOk="0">
                  <a:moveTo>
                    <a:pt x="2050" y="0"/>
                  </a:moveTo>
                  <a:cubicBezTo>
                    <a:pt x="1950" y="38"/>
                    <a:pt x="1850" y="75"/>
                    <a:pt x="1750" y="100"/>
                  </a:cubicBezTo>
                  <a:cubicBezTo>
                    <a:pt x="1325" y="250"/>
                    <a:pt x="912" y="438"/>
                    <a:pt x="525" y="663"/>
                  </a:cubicBezTo>
                  <a:cubicBezTo>
                    <a:pt x="412" y="738"/>
                    <a:pt x="0" y="1037"/>
                    <a:pt x="213" y="1112"/>
                  </a:cubicBezTo>
                  <a:lnTo>
                    <a:pt x="263" y="1125"/>
                  </a:lnTo>
                  <a:cubicBezTo>
                    <a:pt x="337" y="1131"/>
                    <a:pt x="412" y="1134"/>
                    <a:pt x="486" y="1134"/>
                  </a:cubicBezTo>
                  <a:cubicBezTo>
                    <a:pt x="559" y="1134"/>
                    <a:pt x="631" y="1131"/>
                    <a:pt x="700" y="1125"/>
                  </a:cubicBezTo>
                  <a:lnTo>
                    <a:pt x="2987" y="1125"/>
                  </a:lnTo>
                  <a:cubicBezTo>
                    <a:pt x="2949" y="1125"/>
                    <a:pt x="2949" y="350"/>
                    <a:pt x="2962" y="75"/>
                  </a:cubicBezTo>
                  <a:lnTo>
                    <a:pt x="2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1"/>
            <p:cNvSpPr/>
            <p:nvPr/>
          </p:nvSpPr>
          <p:spPr>
            <a:xfrm>
              <a:off x="1814787" y="1707775"/>
              <a:ext cx="165779" cy="138779"/>
            </a:xfrm>
            <a:custGeom>
              <a:avLst/>
              <a:gdLst/>
              <a:ahLst/>
              <a:cxnLst/>
              <a:rect l="l" t="t" r="r" b="b"/>
              <a:pathLst>
                <a:path w="2413" h="2020" extrusionOk="0">
                  <a:moveTo>
                    <a:pt x="1737" y="0"/>
                  </a:moveTo>
                  <a:cubicBezTo>
                    <a:pt x="1548" y="0"/>
                    <a:pt x="1367" y="52"/>
                    <a:pt x="1200" y="144"/>
                  </a:cubicBezTo>
                  <a:cubicBezTo>
                    <a:pt x="938" y="294"/>
                    <a:pt x="676" y="469"/>
                    <a:pt x="413" y="619"/>
                  </a:cubicBezTo>
                  <a:cubicBezTo>
                    <a:pt x="151" y="782"/>
                    <a:pt x="1" y="1082"/>
                    <a:pt x="38" y="1394"/>
                  </a:cubicBezTo>
                  <a:cubicBezTo>
                    <a:pt x="51" y="1582"/>
                    <a:pt x="138" y="2006"/>
                    <a:pt x="376" y="2019"/>
                  </a:cubicBezTo>
                  <a:cubicBezTo>
                    <a:pt x="383" y="2020"/>
                    <a:pt x="390" y="2020"/>
                    <a:pt x="397" y="2020"/>
                  </a:cubicBezTo>
                  <a:cubicBezTo>
                    <a:pt x="654" y="2020"/>
                    <a:pt x="727" y="1577"/>
                    <a:pt x="800" y="1394"/>
                  </a:cubicBezTo>
                  <a:cubicBezTo>
                    <a:pt x="988" y="982"/>
                    <a:pt x="1163" y="982"/>
                    <a:pt x="1588" y="944"/>
                  </a:cubicBezTo>
                  <a:cubicBezTo>
                    <a:pt x="1788" y="944"/>
                    <a:pt x="1975" y="882"/>
                    <a:pt x="2138" y="769"/>
                  </a:cubicBezTo>
                  <a:cubicBezTo>
                    <a:pt x="2413" y="594"/>
                    <a:pt x="2375" y="169"/>
                    <a:pt x="2063" y="57"/>
                  </a:cubicBezTo>
                  <a:cubicBezTo>
                    <a:pt x="2025" y="32"/>
                    <a:pt x="1975" y="19"/>
                    <a:pt x="1938" y="19"/>
                  </a:cubicBezTo>
                  <a:cubicBezTo>
                    <a:pt x="1870" y="7"/>
                    <a:pt x="1803" y="0"/>
                    <a:pt x="1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1"/>
            <p:cNvSpPr/>
            <p:nvPr/>
          </p:nvSpPr>
          <p:spPr>
            <a:xfrm>
              <a:off x="1832924" y="1808699"/>
              <a:ext cx="46305" cy="51664"/>
            </a:xfrm>
            <a:custGeom>
              <a:avLst/>
              <a:gdLst/>
              <a:ahLst/>
              <a:cxnLst/>
              <a:rect l="l" t="t" r="r" b="b"/>
              <a:pathLst>
                <a:path w="674" h="752" extrusionOk="0">
                  <a:moveTo>
                    <a:pt x="422" y="0"/>
                  </a:moveTo>
                  <a:cubicBezTo>
                    <a:pt x="393" y="0"/>
                    <a:pt x="364" y="5"/>
                    <a:pt x="337" y="13"/>
                  </a:cubicBezTo>
                  <a:cubicBezTo>
                    <a:pt x="199" y="75"/>
                    <a:pt x="87" y="200"/>
                    <a:pt x="49" y="350"/>
                  </a:cubicBezTo>
                  <a:cubicBezTo>
                    <a:pt x="1" y="585"/>
                    <a:pt x="193" y="751"/>
                    <a:pt x="389" y="751"/>
                  </a:cubicBezTo>
                  <a:cubicBezTo>
                    <a:pt x="496" y="751"/>
                    <a:pt x="603" y="702"/>
                    <a:pt x="674" y="587"/>
                  </a:cubicBezTo>
                  <a:lnTo>
                    <a:pt x="599" y="63"/>
                  </a:lnTo>
                  <a:cubicBezTo>
                    <a:pt x="548" y="20"/>
                    <a:pt x="485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1"/>
            <p:cNvSpPr/>
            <p:nvPr/>
          </p:nvSpPr>
          <p:spPr>
            <a:xfrm>
              <a:off x="1910970" y="1841264"/>
              <a:ext cx="50702" cy="30160"/>
            </a:xfrm>
            <a:custGeom>
              <a:avLst/>
              <a:gdLst/>
              <a:ahLst/>
              <a:cxnLst/>
              <a:rect l="l" t="t" r="r" b="b"/>
              <a:pathLst>
                <a:path w="738" h="439" extrusionOk="0">
                  <a:moveTo>
                    <a:pt x="700" y="1"/>
                  </a:moveTo>
                  <a:lnTo>
                    <a:pt x="600" y="26"/>
                  </a:lnTo>
                  <a:cubicBezTo>
                    <a:pt x="631" y="211"/>
                    <a:pt x="481" y="334"/>
                    <a:pt x="330" y="334"/>
                  </a:cubicBezTo>
                  <a:cubicBezTo>
                    <a:pt x="236" y="334"/>
                    <a:pt x="141" y="286"/>
                    <a:pt x="88" y="176"/>
                  </a:cubicBezTo>
                  <a:lnTo>
                    <a:pt x="0" y="226"/>
                  </a:lnTo>
                  <a:cubicBezTo>
                    <a:pt x="63" y="351"/>
                    <a:pt x="200" y="438"/>
                    <a:pt x="350" y="438"/>
                  </a:cubicBezTo>
                  <a:cubicBezTo>
                    <a:pt x="375" y="438"/>
                    <a:pt x="413" y="438"/>
                    <a:pt x="450" y="426"/>
                  </a:cubicBezTo>
                  <a:cubicBezTo>
                    <a:pt x="625" y="363"/>
                    <a:pt x="738" y="188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1"/>
            <p:cNvSpPr/>
            <p:nvPr/>
          </p:nvSpPr>
          <p:spPr>
            <a:xfrm>
              <a:off x="1913512" y="1899661"/>
              <a:ext cx="36138" cy="35313"/>
            </a:xfrm>
            <a:custGeom>
              <a:avLst/>
              <a:gdLst/>
              <a:ahLst/>
              <a:cxnLst/>
              <a:rect l="l" t="t" r="r" b="b"/>
              <a:pathLst>
                <a:path w="526" h="514" extrusionOk="0">
                  <a:moveTo>
                    <a:pt x="501" y="1"/>
                  </a:moveTo>
                  <a:cubicBezTo>
                    <a:pt x="401" y="26"/>
                    <a:pt x="313" y="38"/>
                    <a:pt x="213" y="38"/>
                  </a:cubicBezTo>
                  <a:cubicBezTo>
                    <a:pt x="176" y="44"/>
                    <a:pt x="138" y="48"/>
                    <a:pt x="102" y="48"/>
                  </a:cubicBezTo>
                  <a:cubicBezTo>
                    <a:pt x="66" y="48"/>
                    <a:pt x="32" y="44"/>
                    <a:pt x="1" y="38"/>
                  </a:cubicBezTo>
                  <a:lnTo>
                    <a:pt x="1" y="38"/>
                  </a:lnTo>
                  <a:cubicBezTo>
                    <a:pt x="151" y="163"/>
                    <a:pt x="263" y="326"/>
                    <a:pt x="338" y="513"/>
                  </a:cubicBezTo>
                  <a:cubicBezTo>
                    <a:pt x="351" y="351"/>
                    <a:pt x="401" y="188"/>
                    <a:pt x="476" y="51"/>
                  </a:cubicBezTo>
                  <a:cubicBezTo>
                    <a:pt x="501" y="26"/>
                    <a:pt x="513" y="13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1"/>
            <p:cNvSpPr/>
            <p:nvPr/>
          </p:nvSpPr>
          <p:spPr>
            <a:xfrm>
              <a:off x="1853466" y="1825806"/>
              <a:ext cx="10374" cy="18962"/>
            </a:xfrm>
            <a:custGeom>
              <a:avLst/>
              <a:gdLst/>
              <a:ahLst/>
              <a:cxnLst/>
              <a:rect l="l" t="t" r="r" b="b"/>
              <a:pathLst>
                <a:path w="151" h="276" extrusionOk="0">
                  <a:moveTo>
                    <a:pt x="138" y="1"/>
                  </a:moveTo>
                  <a:cubicBezTo>
                    <a:pt x="75" y="13"/>
                    <a:pt x="38" y="63"/>
                    <a:pt x="13" y="113"/>
                  </a:cubicBezTo>
                  <a:cubicBezTo>
                    <a:pt x="0" y="176"/>
                    <a:pt x="25" y="226"/>
                    <a:pt x="88" y="263"/>
                  </a:cubicBezTo>
                  <a:cubicBezTo>
                    <a:pt x="100" y="263"/>
                    <a:pt x="125" y="276"/>
                    <a:pt x="150" y="276"/>
                  </a:cubicBezTo>
                  <a:lnTo>
                    <a:pt x="150" y="2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1"/>
            <p:cNvSpPr/>
            <p:nvPr/>
          </p:nvSpPr>
          <p:spPr>
            <a:xfrm>
              <a:off x="2062047" y="2131463"/>
              <a:ext cx="39573" cy="80794"/>
            </a:xfrm>
            <a:custGeom>
              <a:avLst/>
              <a:gdLst/>
              <a:ahLst/>
              <a:cxnLst/>
              <a:rect l="l" t="t" r="r" b="b"/>
              <a:pathLst>
                <a:path w="576" h="1176" extrusionOk="0">
                  <a:moveTo>
                    <a:pt x="101" y="1"/>
                  </a:moveTo>
                  <a:lnTo>
                    <a:pt x="1" y="38"/>
                  </a:lnTo>
                  <a:lnTo>
                    <a:pt x="488" y="1175"/>
                  </a:lnTo>
                  <a:lnTo>
                    <a:pt x="576" y="113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1"/>
            <p:cNvSpPr/>
            <p:nvPr/>
          </p:nvSpPr>
          <p:spPr>
            <a:xfrm>
              <a:off x="1730695" y="2184707"/>
              <a:ext cx="50702" cy="71313"/>
            </a:xfrm>
            <a:custGeom>
              <a:avLst/>
              <a:gdLst/>
              <a:ahLst/>
              <a:cxnLst/>
              <a:rect l="l" t="t" r="r" b="b"/>
              <a:pathLst>
                <a:path w="738" h="1038" extrusionOk="0">
                  <a:moveTo>
                    <a:pt x="637" y="1"/>
                  </a:moveTo>
                  <a:cubicBezTo>
                    <a:pt x="550" y="300"/>
                    <a:pt x="387" y="563"/>
                    <a:pt x="175" y="775"/>
                  </a:cubicBezTo>
                  <a:cubicBezTo>
                    <a:pt x="112" y="838"/>
                    <a:pt x="50" y="913"/>
                    <a:pt x="0" y="975"/>
                  </a:cubicBezTo>
                  <a:lnTo>
                    <a:pt x="75" y="1038"/>
                  </a:lnTo>
                  <a:cubicBezTo>
                    <a:pt x="137" y="975"/>
                    <a:pt x="187" y="913"/>
                    <a:pt x="250" y="838"/>
                  </a:cubicBezTo>
                  <a:cubicBezTo>
                    <a:pt x="475" y="613"/>
                    <a:pt x="650" y="338"/>
                    <a:pt x="737" y="26"/>
                  </a:cubicBezTo>
                  <a:lnTo>
                    <a:pt x="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1"/>
            <p:cNvSpPr/>
            <p:nvPr/>
          </p:nvSpPr>
          <p:spPr>
            <a:xfrm>
              <a:off x="1662817" y="1539660"/>
              <a:ext cx="249253" cy="218543"/>
            </a:xfrm>
            <a:custGeom>
              <a:avLst/>
              <a:gdLst/>
              <a:ahLst/>
              <a:cxnLst/>
              <a:rect l="l" t="t" r="r" b="b"/>
              <a:pathLst>
                <a:path w="3628" h="3181" extrusionOk="0">
                  <a:moveTo>
                    <a:pt x="1914" y="0"/>
                  </a:moveTo>
                  <a:cubicBezTo>
                    <a:pt x="1747" y="0"/>
                    <a:pt x="1574" y="33"/>
                    <a:pt x="1400" y="105"/>
                  </a:cubicBezTo>
                  <a:cubicBezTo>
                    <a:pt x="238" y="567"/>
                    <a:pt x="1" y="2266"/>
                    <a:pt x="1063" y="2954"/>
                  </a:cubicBezTo>
                  <a:cubicBezTo>
                    <a:pt x="1308" y="3106"/>
                    <a:pt x="1584" y="3180"/>
                    <a:pt x="1860" y="3180"/>
                  </a:cubicBezTo>
                  <a:cubicBezTo>
                    <a:pt x="2217" y="3180"/>
                    <a:pt x="2573" y="3056"/>
                    <a:pt x="2863" y="2816"/>
                  </a:cubicBezTo>
                  <a:cubicBezTo>
                    <a:pt x="3100" y="2591"/>
                    <a:pt x="3275" y="2304"/>
                    <a:pt x="3362" y="1992"/>
                  </a:cubicBezTo>
                  <a:cubicBezTo>
                    <a:pt x="3628" y="1036"/>
                    <a:pt x="2857" y="0"/>
                    <a:pt x="1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1"/>
            <p:cNvSpPr/>
            <p:nvPr/>
          </p:nvSpPr>
          <p:spPr>
            <a:xfrm>
              <a:off x="1928970" y="2370136"/>
              <a:ext cx="21573" cy="18344"/>
            </a:xfrm>
            <a:custGeom>
              <a:avLst/>
              <a:gdLst/>
              <a:ahLst/>
              <a:cxnLst/>
              <a:rect l="l" t="t" r="r" b="b"/>
              <a:pathLst>
                <a:path w="314" h="267" extrusionOk="0">
                  <a:moveTo>
                    <a:pt x="188" y="1"/>
                  </a:moveTo>
                  <a:cubicBezTo>
                    <a:pt x="63" y="13"/>
                    <a:pt x="1" y="151"/>
                    <a:pt x="88" y="226"/>
                  </a:cubicBezTo>
                  <a:cubicBezTo>
                    <a:pt x="117" y="254"/>
                    <a:pt x="151" y="267"/>
                    <a:pt x="184" y="267"/>
                  </a:cubicBezTo>
                  <a:cubicBezTo>
                    <a:pt x="251" y="267"/>
                    <a:pt x="313" y="214"/>
                    <a:pt x="313" y="138"/>
                  </a:cubicBezTo>
                  <a:cubicBezTo>
                    <a:pt x="313" y="63"/>
                    <a:pt x="251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1"/>
            <p:cNvSpPr/>
            <p:nvPr/>
          </p:nvSpPr>
          <p:spPr>
            <a:xfrm>
              <a:off x="1625924" y="2531586"/>
              <a:ext cx="121947" cy="70420"/>
            </a:xfrm>
            <a:custGeom>
              <a:avLst/>
              <a:gdLst/>
              <a:ahLst/>
              <a:cxnLst/>
              <a:rect l="l" t="t" r="r" b="b"/>
              <a:pathLst>
                <a:path w="1775" h="1025" extrusionOk="0">
                  <a:moveTo>
                    <a:pt x="1700" y="0"/>
                  </a:moveTo>
                  <a:cubicBezTo>
                    <a:pt x="1263" y="500"/>
                    <a:pt x="663" y="825"/>
                    <a:pt x="0" y="925"/>
                  </a:cubicBezTo>
                  <a:lnTo>
                    <a:pt x="13" y="1025"/>
                  </a:lnTo>
                  <a:cubicBezTo>
                    <a:pt x="700" y="925"/>
                    <a:pt x="1325" y="575"/>
                    <a:pt x="1775" y="63"/>
                  </a:cubicBez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1"/>
            <p:cNvSpPr/>
            <p:nvPr/>
          </p:nvSpPr>
          <p:spPr>
            <a:xfrm>
              <a:off x="2073246" y="2539281"/>
              <a:ext cx="123665" cy="60183"/>
            </a:xfrm>
            <a:custGeom>
              <a:avLst/>
              <a:gdLst/>
              <a:ahLst/>
              <a:cxnLst/>
              <a:rect l="l" t="t" r="r" b="b"/>
              <a:pathLst>
                <a:path w="1800" h="876" extrusionOk="0">
                  <a:moveTo>
                    <a:pt x="88" y="1"/>
                  </a:moveTo>
                  <a:lnTo>
                    <a:pt x="0" y="51"/>
                  </a:lnTo>
                  <a:cubicBezTo>
                    <a:pt x="188" y="351"/>
                    <a:pt x="463" y="588"/>
                    <a:pt x="800" y="688"/>
                  </a:cubicBezTo>
                  <a:cubicBezTo>
                    <a:pt x="1112" y="800"/>
                    <a:pt x="1450" y="863"/>
                    <a:pt x="1800" y="875"/>
                  </a:cubicBezTo>
                  <a:lnTo>
                    <a:pt x="1800" y="775"/>
                  </a:lnTo>
                  <a:cubicBezTo>
                    <a:pt x="1475" y="763"/>
                    <a:pt x="1150" y="700"/>
                    <a:pt x="837" y="601"/>
                  </a:cubicBezTo>
                  <a:cubicBezTo>
                    <a:pt x="525" y="501"/>
                    <a:pt x="263" y="288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2" name="Google Shape;2392;p71"/>
          <p:cNvGrpSpPr/>
          <p:nvPr/>
        </p:nvGrpSpPr>
        <p:grpSpPr>
          <a:xfrm>
            <a:off x="248644" y="2099557"/>
            <a:ext cx="1722984" cy="2232127"/>
            <a:chOff x="223912" y="2384975"/>
            <a:chExt cx="1420081" cy="1839716"/>
          </a:xfrm>
        </p:grpSpPr>
        <p:sp>
          <p:nvSpPr>
            <p:cNvPr id="2393" name="Google Shape;2393;p71"/>
            <p:cNvSpPr/>
            <p:nvPr/>
          </p:nvSpPr>
          <p:spPr>
            <a:xfrm>
              <a:off x="848898" y="2646320"/>
              <a:ext cx="396757" cy="519528"/>
            </a:xfrm>
            <a:custGeom>
              <a:avLst/>
              <a:gdLst/>
              <a:ahLst/>
              <a:cxnLst/>
              <a:rect l="l" t="t" r="r" b="b"/>
              <a:pathLst>
                <a:path w="5775" h="7562" extrusionOk="0">
                  <a:moveTo>
                    <a:pt x="4953" y="1"/>
                  </a:moveTo>
                  <a:cubicBezTo>
                    <a:pt x="4734" y="1"/>
                    <a:pt x="4529" y="87"/>
                    <a:pt x="4362" y="242"/>
                  </a:cubicBezTo>
                  <a:cubicBezTo>
                    <a:pt x="4050" y="505"/>
                    <a:pt x="3800" y="830"/>
                    <a:pt x="3637" y="1204"/>
                  </a:cubicBezTo>
                  <a:cubicBezTo>
                    <a:pt x="3575" y="1417"/>
                    <a:pt x="3475" y="1604"/>
                    <a:pt x="3325" y="1767"/>
                  </a:cubicBezTo>
                  <a:cubicBezTo>
                    <a:pt x="2950" y="2079"/>
                    <a:pt x="2450" y="1879"/>
                    <a:pt x="2125" y="2292"/>
                  </a:cubicBezTo>
                  <a:cubicBezTo>
                    <a:pt x="1813" y="2704"/>
                    <a:pt x="2025" y="3391"/>
                    <a:pt x="1675" y="3804"/>
                  </a:cubicBezTo>
                  <a:cubicBezTo>
                    <a:pt x="1588" y="3891"/>
                    <a:pt x="1488" y="3979"/>
                    <a:pt x="1376" y="4029"/>
                  </a:cubicBezTo>
                  <a:cubicBezTo>
                    <a:pt x="313" y="4691"/>
                    <a:pt x="88" y="5403"/>
                    <a:pt x="26" y="6653"/>
                  </a:cubicBezTo>
                  <a:cubicBezTo>
                    <a:pt x="1" y="6853"/>
                    <a:pt x="38" y="7065"/>
                    <a:pt x="126" y="7253"/>
                  </a:cubicBezTo>
                  <a:cubicBezTo>
                    <a:pt x="246" y="7474"/>
                    <a:pt x="374" y="7561"/>
                    <a:pt x="500" y="7561"/>
                  </a:cubicBezTo>
                  <a:cubicBezTo>
                    <a:pt x="637" y="7561"/>
                    <a:pt x="771" y="7458"/>
                    <a:pt x="888" y="7315"/>
                  </a:cubicBezTo>
                  <a:cubicBezTo>
                    <a:pt x="1026" y="7140"/>
                    <a:pt x="1126" y="6928"/>
                    <a:pt x="1201" y="6715"/>
                  </a:cubicBezTo>
                  <a:cubicBezTo>
                    <a:pt x="1301" y="6353"/>
                    <a:pt x="1351" y="5978"/>
                    <a:pt x="1513" y="5653"/>
                  </a:cubicBezTo>
                  <a:cubicBezTo>
                    <a:pt x="1925" y="4828"/>
                    <a:pt x="2800" y="5353"/>
                    <a:pt x="3250" y="4641"/>
                  </a:cubicBezTo>
                  <a:cubicBezTo>
                    <a:pt x="3525" y="4204"/>
                    <a:pt x="3275" y="3554"/>
                    <a:pt x="3587" y="3129"/>
                  </a:cubicBezTo>
                  <a:cubicBezTo>
                    <a:pt x="3950" y="2667"/>
                    <a:pt x="4750" y="2554"/>
                    <a:pt x="5200" y="2117"/>
                  </a:cubicBezTo>
                  <a:cubicBezTo>
                    <a:pt x="5649" y="1692"/>
                    <a:pt x="5774" y="1267"/>
                    <a:pt x="5599" y="655"/>
                  </a:cubicBezTo>
                  <a:cubicBezTo>
                    <a:pt x="5524" y="367"/>
                    <a:pt x="5337" y="67"/>
                    <a:pt x="5037" y="5"/>
                  </a:cubicBezTo>
                  <a:cubicBezTo>
                    <a:pt x="5009" y="2"/>
                    <a:pt x="4981" y="1"/>
                    <a:pt x="4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1"/>
            <p:cNvSpPr/>
            <p:nvPr/>
          </p:nvSpPr>
          <p:spPr>
            <a:xfrm>
              <a:off x="869509" y="3054412"/>
              <a:ext cx="33596" cy="300573"/>
            </a:xfrm>
            <a:custGeom>
              <a:avLst/>
              <a:gdLst/>
              <a:ahLst/>
              <a:cxnLst/>
              <a:rect l="l" t="t" r="r" b="b"/>
              <a:pathLst>
                <a:path w="489" h="4375" extrusionOk="0">
                  <a:moveTo>
                    <a:pt x="238" y="1"/>
                  </a:moveTo>
                  <a:cubicBezTo>
                    <a:pt x="151" y="338"/>
                    <a:pt x="101" y="675"/>
                    <a:pt x="101" y="1013"/>
                  </a:cubicBezTo>
                  <a:cubicBezTo>
                    <a:pt x="113" y="1225"/>
                    <a:pt x="151" y="1425"/>
                    <a:pt x="188" y="1625"/>
                  </a:cubicBezTo>
                  <a:cubicBezTo>
                    <a:pt x="213" y="1713"/>
                    <a:pt x="226" y="1788"/>
                    <a:pt x="238" y="1863"/>
                  </a:cubicBezTo>
                  <a:cubicBezTo>
                    <a:pt x="388" y="2700"/>
                    <a:pt x="301" y="3550"/>
                    <a:pt x="1" y="4349"/>
                  </a:cubicBezTo>
                  <a:lnTo>
                    <a:pt x="101" y="4374"/>
                  </a:lnTo>
                  <a:cubicBezTo>
                    <a:pt x="401" y="3575"/>
                    <a:pt x="488" y="2700"/>
                    <a:pt x="338" y="1850"/>
                  </a:cubicBezTo>
                  <a:cubicBezTo>
                    <a:pt x="326" y="1763"/>
                    <a:pt x="313" y="1688"/>
                    <a:pt x="288" y="1600"/>
                  </a:cubicBezTo>
                  <a:cubicBezTo>
                    <a:pt x="251" y="1413"/>
                    <a:pt x="213" y="1213"/>
                    <a:pt x="201" y="1013"/>
                  </a:cubicBezTo>
                  <a:cubicBezTo>
                    <a:pt x="201" y="675"/>
                    <a:pt x="251" y="351"/>
                    <a:pt x="338" y="26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1"/>
            <p:cNvSpPr/>
            <p:nvPr/>
          </p:nvSpPr>
          <p:spPr>
            <a:xfrm>
              <a:off x="696104" y="2384975"/>
              <a:ext cx="440520" cy="547147"/>
            </a:xfrm>
            <a:custGeom>
              <a:avLst/>
              <a:gdLst/>
              <a:ahLst/>
              <a:cxnLst/>
              <a:rect l="l" t="t" r="r" b="b"/>
              <a:pathLst>
                <a:path w="6412" h="7964" extrusionOk="0">
                  <a:moveTo>
                    <a:pt x="5499" y="0"/>
                  </a:moveTo>
                  <a:cubicBezTo>
                    <a:pt x="5355" y="0"/>
                    <a:pt x="5212" y="16"/>
                    <a:pt x="5074" y="47"/>
                  </a:cubicBezTo>
                  <a:cubicBezTo>
                    <a:pt x="4662" y="110"/>
                    <a:pt x="4212" y="185"/>
                    <a:pt x="3924" y="485"/>
                  </a:cubicBezTo>
                  <a:cubicBezTo>
                    <a:pt x="3587" y="822"/>
                    <a:pt x="3525" y="1347"/>
                    <a:pt x="3200" y="1697"/>
                  </a:cubicBezTo>
                  <a:cubicBezTo>
                    <a:pt x="2725" y="2184"/>
                    <a:pt x="1925" y="2134"/>
                    <a:pt x="1313" y="2409"/>
                  </a:cubicBezTo>
                  <a:cubicBezTo>
                    <a:pt x="400" y="2822"/>
                    <a:pt x="0" y="4084"/>
                    <a:pt x="500" y="4946"/>
                  </a:cubicBezTo>
                  <a:cubicBezTo>
                    <a:pt x="938" y="5683"/>
                    <a:pt x="1650" y="5996"/>
                    <a:pt x="1600" y="6908"/>
                  </a:cubicBezTo>
                  <a:cubicBezTo>
                    <a:pt x="1588" y="7369"/>
                    <a:pt x="1442" y="7964"/>
                    <a:pt x="2039" y="7964"/>
                  </a:cubicBezTo>
                  <a:cubicBezTo>
                    <a:pt x="2074" y="7964"/>
                    <a:pt x="2110" y="7962"/>
                    <a:pt x="2150" y="7958"/>
                  </a:cubicBezTo>
                  <a:cubicBezTo>
                    <a:pt x="2200" y="7945"/>
                    <a:pt x="2237" y="7933"/>
                    <a:pt x="2287" y="7920"/>
                  </a:cubicBezTo>
                  <a:cubicBezTo>
                    <a:pt x="2550" y="7820"/>
                    <a:pt x="2762" y="7620"/>
                    <a:pt x="2875" y="7370"/>
                  </a:cubicBezTo>
                  <a:cubicBezTo>
                    <a:pt x="3112" y="6870"/>
                    <a:pt x="3100" y="6283"/>
                    <a:pt x="2837" y="5783"/>
                  </a:cubicBezTo>
                  <a:cubicBezTo>
                    <a:pt x="2525" y="5108"/>
                    <a:pt x="1588" y="4096"/>
                    <a:pt x="2462" y="3409"/>
                  </a:cubicBezTo>
                  <a:cubicBezTo>
                    <a:pt x="2975" y="2996"/>
                    <a:pt x="3812" y="3246"/>
                    <a:pt x="4324" y="2847"/>
                  </a:cubicBezTo>
                  <a:cubicBezTo>
                    <a:pt x="4799" y="2472"/>
                    <a:pt x="4837" y="1647"/>
                    <a:pt x="5399" y="1434"/>
                  </a:cubicBezTo>
                  <a:cubicBezTo>
                    <a:pt x="5574" y="1397"/>
                    <a:pt x="5736" y="1359"/>
                    <a:pt x="5911" y="1297"/>
                  </a:cubicBezTo>
                  <a:cubicBezTo>
                    <a:pt x="6299" y="1084"/>
                    <a:pt x="6411" y="172"/>
                    <a:pt x="5924" y="47"/>
                  </a:cubicBezTo>
                  <a:cubicBezTo>
                    <a:pt x="5786" y="16"/>
                    <a:pt x="5643" y="0"/>
                    <a:pt x="5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1"/>
            <p:cNvSpPr/>
            <p:nvPr/>
          </p:nvSpPr>
          <p:spPr>
            <a:xfrm>
              <a:off x="802593" y="2728144"/>
              <a:ext cx="78183" cy="612277"/>
            </a:xfrm>
            <a:custGeom>
              <a:avLst/>
              <a:gdLst/>
              <a:ahLst/>
              <a:cxnLst/>
              <a:rect l="l" t="t" r="r" b="b"/>
              <a:pathLst>
                <a:path w="1138" h="8912" extrusionOk="0">
                  <a:moveTo>
                    <a:pt x="163" y="1"/>
                  </a:moveTo>
                  <a:lnTo>
                    <a:pt x="75" y="51"/>
                  </a:lnTo>
                  <a:cubicBezTo>
                    <a:pt x="475" y="701"/>
                    <a:pt x="812" y="1301"/>
                    <a:pt x="762" y="1950"/>
                  </a:cubicBezTo>
                  <a:cubicBezTo>
                    <a:pt x="712" y="2275"/>
                    <a:pt x="625" y="2600"/>
                    <a:pt x="500" y="2888"/>
                  </a:cubicBezTo>
                  <a:cubicBezTo>
                    <a:pt x="437" y="3050"/>
                    <a:pt x="362" y="3225"/>
                    <a:pt x="312" y="3388"/>
                  </a:cubicBezTo>
                  <a:cubicBezTo>
                    <a:pt x="0" y="4450"/>
                    <a:pt x="238" y="5574"/>
                    <a:pt x="450" y="6562"/>
                  </a:cubicBezTo>
                  <a:cubicBezTo>
                    <a:pt x="475" y="6649"/>
                    <a:pt x="475" y="6737"/>
                    <a:pt x="475" y="6824"/>
                  </a:cubicBezTo>
                  <a:lnTo>
                    <a:pt x="475" y="6987"/>
                  </a:lnTo>
                  <a:cubicBezTo>
                    <a:pt x="475" y="7674"/>
                    <a:pt x="662" y="8336"/>
                    <a:pt x="1050" y="8911"/>
                  </a:cubicBezTo>
                  <a:lnTo>
                    <a:pt x="1137" y="8861"/>
                  </a:lnTo>
                  <a:cubicBezTo>
                    <a:pt x="937" y="8536"/>
                    <a:pt x="775" y="8174"/>
                    <a:pt x="662" y="7786"/>
                  </a:cubicBezTo>
                  <a:cubicBezTo>
                    <a:pt x="612" y="7524"/>
                    <a:pt x="587" y="7261"/>
                    <a:pt x="575" y="6987"/>
                  </a:cubicBezTo>
                  <a:lnTo>
                    <a:pt x="575" y="6837"/>
                  </a:lnTo>
                  <a:cubicBezTo>
                    <a:pt x="575" y="6737"/>
                    <a:pt x="575" y="6649"/>
                    <a:pt x="550" y="6549"/>
                  </a:cubicBezTo>
                  <a:cubicBezTo>
                    <a:pt x="337" y="5562"/>
                    <a:pt x="100" y="4450"/>
                    <a:pt x="412" y="3425"/>
                  </a:cubicBezTo>
                  <a:cubicBezTo>
                    <a:pt x="462" y="3263"/>
                    <a:pt x="525" y="3088"/>
                    <a:pt x="587" y="2938"/>
                  </a:cubicBezTo>
                  <a:cubicBezTo>
                    <a:pt x="725" y="2625"/>
                    <a:pt x="825" y="2300"/>
                    <a:pt x="862" y="1963"/>
                  </a:cubicBezTo>
                  <a:cubicBezTo>
                    <a:pt x="912" y="1276"/>
                    <a:pt x="575" y="676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1"/>
            <p:cNvSpPr/>
            <p:nvPr/>
          </p:nvSpPr>
          <p:spPr>
            <a:xfrm>
              <a:off x="353553" y="2799595"/>
              <a:ext cx="453368" cy="334375"/>
            </a:xfrm>
            <a:custGeom>
              <a:avLst/>
              <a:gdLst/>
              <a:ahLst/>
              <a:cxnLst/>
              <a:rect l="l" t="t" r="r" b="b"/>
              <a:pathLst>
                <a:path w="6599" h="4867" extrusionOk="0">
                  <a:moveTo>
                    <a:pt x="3601" y="1"/>
                  </a:moveTo>
                  <a:cubicBezTo>
                    <a:pt x="3532" y="1"/>
                    <a:pt x="3460" y="4"/>
                    <a:pt x="3387" y="11"/>
                  </a:cubicBezTo>
                  <a:cubicBezTo>
                    <a:pt x="3012" y="61"/>
                    <a:pt x="2662" y="186"/>
                    <a:pt x="2325" y="361"/>
                  </a:cubicBezTo>
                  <a:cubicBezTo>
                    <a:pt x="1862" y="548"/>
                    <a:pt x="1387" y="710"/>
                    <a:pt x="900" y="848"/>
                  </a:cubicBezTo>
                  <a:cubicBezTo>
                    <a:pt x="588" y="923"/>
                    <a:pt x="313" y="1148"/>
                    <a:pt x="163" y="1448"/>
                  </a:cubicBezTo>
                  <a:cubicBezTo>
                    <a:pt x="0" y="1848"/>
                    <a:pt x="213" y="2335"/>
                    <a:pt x="575" y="2585"/>
                  </a:cubicBezTo>
                  <a:cubicBezTo>
                    <a:pt x="842" y="2731"/>
                    <a:pt x="1138" y="2806"/>
                    <a:pt x="1440" y="2806"/>
                  </a:cubicBezTo>
                  <a:cubicBezTo>
                    <a:pt x="1576" y="2806"/>
                    <a:pt x="1714" y="2791"/>
                    <a:pt x="1850" y="2760"/>
                  </a:cubicBezTo>
                  <a:cubicBezTo>
                    <a:pt x="2137" y="2697"/>
                    <a:pt x="2412" y="2597"/>
                    <a:pt x="2662" y="2447"/>
                  </a:cubicBezTo>
                  <a:cubicBezTo>
                    <a:pt x="2929" y="2288"/>
                    <a:pt x="3322" y="1828"/>
                    <a:pt x="3680" y="1828"/>
                  </a:cubicBezTo>
                  <a:cubicBezTo>
                    <a:pt x="3742" y="1828"/>
                    <a:pt x="3803" y="1841"/>
                    <a:pt x="3862" y="1873"/>
                  </a:cubicBezTo>
                  <a:cubicBezTo>
                    <a:pt x="4324" y="2123"/>
                    <a:pt x="3974" y="2735"/>
                    <a:pt x="4074" y="3110"/>
                  </a:cubicBezTo>
                  <a:cubicBezTo>
                    <a:pt x="4199" y="3535"/>
                    <a:pt x="4862" y="3485"/>
                    <a:pt x="5174" y="3797"/>
                  </a:cubicBezTo>
                  <a:cubicBezTo>
                    <a:pt x="5400" y="4023"/>
                    <a:pt x="5525" y="4867"/>
                    <a:pt x="5882" y="4867"/>
                  </a:cubicBezTo>
                  <a:cubicBezTo>
                    <a:pt x="5959" y="4867"/>
                    <a:pt x="6047" y="4827"/>
                    <a:pt x="6149" y="4734"/>
                  </a:cubicBezTo>
                  <a:cubicBezTo>
                    <a:pt x="6599" y="4309"/>
                    <a:pt x="6224" y="3222"/>
                    <a:pt x="5949" y="2835"/>
                  </a:cubicBezTo>
                  <a:cubicBezTo>
                    <a:pt x="5849" y="2710"/>
                    <a:pt x="5761" y="2585"/>
                    <a:pt x="5674" y="2447"/>
                  </a:cubicBezTo>
                  <a:cubicBezTo>
                    <a:pt x="5474" y="2060"/>
                    <a:pt x="5574" y="1598"/>
                    <a:pt x="5361" y="1210"/>
                  </a:cubicBezTo>
                  <a:cubicBezTo>
                    <a:pt x="4969" y="472"/>
                    <a:pt x="4429" y="1"/>
                    <a:pt x="3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1"/>
            <p:cNvSpPr/>
            <p:nvPr/>
          </p:nvSpPr>
          <p:spPr>
            <a:xfrm>
              <a:off x="690127" y="2953969"/>
              <a:ext cx="170039" cy="377864"/>
            </a:xfrm>
            <a:custGeom>
              <a:avLst/>
              <a:gdLst/>
              <a:ahLst/>
              <a:cxnLst/>
              <a:rect l="l" t="t" r="r" b="b"/>
              <a:pathLst>
                <a:path w="2475" h="5500" extrusionOk="0">
                  <a:moveTo>
                    <a:pt x="87" y="1"/>
                  </a:moveTo>
                  <a:lnTo>
                    <a:pt x="0" y="26"/>
                  </a:lnTo>
                  <a:cubicBezTo>
                    <a:pt x="87" y="350"/>
                    <a:pt x="237" y="650"/>
                    <a:pt x="450" y="913"/>
                  </a:cubicBezTo>
                  <a:cubicBezTo>
                    <a:pt x="512" y="975"/>
                    <a:pt x="562" y="1038"/>
                    <a:pt x="625" y="1113"/>
                  </a:cubicBezTo>
                  <a:cubicBezTo>
                    <a:pt x="712" y="1200"/>
                    <a:pt x="800" y="1300"/>
                    <a:pt x="875" y="1413"/>
                  </a:cubicBezTo>
                  <a:cubicBezTo>
                    <a:pt x="1125" y="1763"/>
                    <a:pt x="1212" y="2200"/>
                    <a:pt x="1300" y="2625"/>
                  </a:cubicBezTo>
                  <a:cubicBezTo>
                    <a:pt x="1312" y="2687"/>
                    <a:pt x="1325" y="2750"/>
                    <a:pt x="1337" y="2812"/>
                  </a:cubicBezTo>
                  <a:cubicBezTo>
                    <a:pt x="1425" y="3350"/>
                    <a:pt x="1612" y="3862"/>
                    <a:pt x="1862" y="4349"/>
                  </a:cubicBezTo>
                  <a:cubicBezTo>
                    <a:pt x="1912" y="4437"/>
                    <a:pt x="1962" y="4512"/>
                    <a:pt x="1999" y="4587"/>
                  </a:cubicBezTo>
                  <a:cubicBezTo>
                    <a:pt x="2174" y="4874"/>
                    <a:pt x="2362" y="5174"/>
                    <a:pt x="2374" y="5499"/>
                  </a:cubicBezTo>
                  <a:lnTo>
                    <a:pt x="2474" y="5499"/>
                  </a:lnTo>
                  <a:cubicBezTo>
                    <a:pt x="2449" y="5149"/>
                    <a:pt x="2274" y="4837"/>
                    <a:pt x="2087" y="4537"/>
                  </a:cubicBezTo>
                  <a:cubicBezTo>
                    <a:pt x="2037" y="4462"/>
                    <a:pt x="1987" y="4387"/>
                    <a:pt x="1949" y="4299"/>
                  </a:cubicBezTo>
                  <a:cubicBezTo>
                    <a:pt x="1700" y="3825"/>
                    <a:pt x="1525" y="3325"/>
                    <a:pt x="1437" y="2800"/>
                  </a:cubicBezTo>
                  <a:cubicBezTo>
                    <a:pt x="1425" y="2737"/>
                    <a:pt x="1412" y="2675"/>
                    <a:pt x="1400" y="2612"/>
                  </a:cubicBezTo>
                  <a:cubicBezTo>
                    <a:pt x="1312" y="2175"/>
                    <a:pt x="1225" y="1725"/>
                    <a:pt x="962" y="1350"/>
                  </a:cubicBezTo>
                  <a:cubicBezTo>
                    <a:pt x="887" y="1238"/>
                    <a:pt x="800" y="1138"/>
                    <a:pt x="700" y="1038"/>
                  </a:cubicBezTo>
                  <a:cubicBezTo>
                    <a:pt x="637" y="975"/>
                    <a:pt x="587" y="913"/>
                    <a:pt x="525" y="850"/>
                  </a:cubicBezTo>
                  <a:cubicBezTo>
                    <a:pt x="325" y="588"/>
                    <a:pt x="175" y="30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1"/>
            <p:cNvSpPr/>
            <p:nvPr/>
          </p:nvSpPr>
          <p:spPr>
            <a:xfrm>
              <a:off x="759654" y="3247604"/>
              <a:ext cx="235306" cy="358902"/>
            </a:xfrm>
            <a:custGeom>
              <a:avLst/>
              <a:gdLst/>
              <a:ahLst/>
              <a:cxnLst/>
              <a:rect l="l" t="t" r="r" b="b"/>
              <a:pathLst>
                <a:path w="3425" h="5224" extrusionOk="0">
                  <a:moveTo>
                    <a:pt x="0" y="0"/>
                  </a:moveTo>
                  <a:lnTo>
                    <a:pt x="325" y="5224"/>
                  </a:lnTo>
                  <a:lnTo>
                    <a:pt x="3099" y="5224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FF4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1"/>
            <p:cNvSpPr/>
            <p:nvPr/>
          </p:nvSpPr>
          <p:spPr>
            <a:xfrm>
              <a:off x="1042090" y="3054412"/>
              <a:ext cx="361513" cy="684346"/>
            </a:xfrm>
            <a:custGeom>
              <a:avLst/>
              <a:gdLst/>
              <a:ahLst/>
              <a:cxnLst/>
              <a:rect l="l" t="t" r="r" b="b"/>
              <a:pathLst>
                <a:path w="5262" h="9961" extrusionOk="0">
                  <a:moveTo>
                    <a:pt x="4212" y="1"/>
                  </a:moveTo>
                  <a:lnTo>
                    <a:pt x="1" y="263"/>
                  </a:lnTo>
                  <a:lnTo>
                    <a:pt x="188" y="9960"/>
                  </a:lnTo>
                  <a:lnTo>
                    <a:pt x="4424" y="9686"/>
                  </a:lnTo>
                  <a:lnTo>
                    <a:pt x="5262" y="9636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1"/>
            <p:cNvSpPr/>
            <p:nvPr/>
          </p:nvSpPr>
          <p:spPr>
            <a:xfrm>
              <a:off x="901318" y="3056130"/>
              <a:ext cx="444780" cy="689498"/>
            </a:xfrm>
            <a:custGeom>
              <a:avLst/>
              <a:gdLst/>
              <a:ahLst/>
              <a:cxnLst/>
              <a:rect l="l" t="t" r="r" b="b"/>
              <a:pathLst>
                <a:path w="6474" h="10036" extrusionOk="0">
                  <a:moveTo>
                    <a:pt x="5836" y="1"/>
                  </a:moveTo>
                  <a:lnTo>
                    <a:pt x="0" y="363"/>
                  </a:lnTo>
                  <a:lnTo>
                    <a:pt x="450" y="10035"/>
                  </a:lnTo>
                  <a:lnTo>
                    <a:pt x="6473" y="9661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1"/>
            <p:cNvSpPr/>
            <p:nvPr/>
          </p:nvSpPr>
          <p:spPr>
            <a:xfrm>
              <a:off x="796547" y="3147985"/>
              <a:ext cx="226718" cy="111710"/>
            </a:xfrm>
            <a:custGeom>
              <a:avLst/>
              <a:gdLst/>
              <a:ahLst/>
              <a:cxnLst/>
              <a:rect l="l" t="t" r="r" b="b"/>
              <a:pathLst>
                <a:path w="3300" h="1626" extrusionOk="0">
                  <a:moveTo>
                    <a:pt x="716" y="91"/>
                  </a:moveTo>
                  <a:cubicBezTo>
                    <a:pt x="748" y="91"/>
                    <a:pt x="780" y="94"/>
                    <a:pt x="813" y="101"/>
                  </a:cubicBezTo>
                  <a:cubicBezTo>
                    <a:pt x="1050" y="163"/>
                    <a:pt x="1250" y="338"/>
                    <a:pt x="1350" y="563"/>
                  </a:cubicBezTo>
                  <a:cubicBezTo>
                    <a:pt x="1463" y="801"/>
                    <a:pt x="1513" y="1050"/>
                    <a:pt x="1538" y="1313"/>
                  </a:cubicBezTo>
                  <a:lnTo>
                    <a:pt x="1538" y="1363"/>
                  </a:lnTo>
                  <a:lnTo>
                    <a:pt x="1500" y="1350"/>
                  </a:lnTo>
                  <a:lnTo>
                    <a:pt x="1425" y="1325"/>
                  </a:lnTo>
                  <a:cubicBezTo>
                    <a:pt x="975" y="1213"/>
                    <a:pt x="126" y="988"/>
                    <a:pt x="251" y="426"/>
                  </a:cubicBezTo>
                  <a:cubicBezTo>
                    <a:pt x="316" y="230"/>
                    <a:pt x="504" y="91"/>
                    <a:pt x="716" y="91"/>
                  </a:cubicBezTo>
                  <a:close/>
                  <a:moveTo>
                    <a:pt x="2587" y="251"/>
                  </a:moveTo>
                  <a:cubicBezTo>
                    <a:pt x="2687" y="251"/>
                    <a:pt x="2787" y="267"/>
                    <a:pt x="2887" y="301"/>
                  </a:cubicBezTo>
                  <a:cubicBezTo>
                    <a:pt x="2950" y="326"/>
                    <a:pt x="3000" y="351"/>
                    <a:pt x="3050" y="388"/>
                  </a:cubicBezTo>
                  <a:cubicBezTo>
                    <a:pt x="3137" y="476"/>
                    <a:pt x="3175" y="601"/>
                    <a:pt x="3137" y="713"/>
                  </a:cubicBezTo>
                  <a:cubicBezTo>
                    <a:pt x="3100" y="838"/>
                    <a:pt x="3037" y="938"/>
                    <a:pt x="2937" y="1026"/>
                  </a:cubicBezTo>
                  <a:cubicBezTo>
                    <a:pt x="2668" y="1275"/>
                    <a:pt x="2311" y="1414"/>
                    <a:pt x="1945" y="1414"/>
                  </a:cubicBezTo>
                  <a:cubicBezTo>
                    <a:pt x="1834" y="1414"/>
                    <a:pt x="1723" y="1401"/>
                    <a:pt x="1613" y="1375"/>
                  </a:cubicBezTo>
                  <a:lnTo>
                    <a:pt x="1625" y="1313"/>
                  </a:lnTo>
                  <a:cubicBezTo>
                    <a:pt x="1663" y="1088"/>
                    <a:pt x="1750" y="851"/>
                    <a:pt x="1875" y="651"/>
                  </a:cubicBezTo>
                  <a:cubicBezTo>
                    <a:pt x="2000" y="451"/>
                    <a:pt x="2200" y="313"/>
                    <a:pt x="2437" y="263"/>
                  </a:cubicBezTo>
                  <a:cubicBezTo>
                    <a:pt x="2487" y="255"/>
                    <a:pt x="2537" y="251"/>
                    <a:pt x="2587" y="251"/>
                  </a:cubicBezTo>
                  <a:close/>
                  <a:moveTo>
                    <a:pt x="704" y="1"/>
                  </a:moveTo>
                  <a:cubicBezTo>
                    <a:pt x="451" y="1"/>
                    <a:pt x="226" y="165"/>
                    <a:pt x="151" y="413"/>
                  </a:cubicBezTo>
                  <a:cubicBezTo>
                    <a:pt x="1" y="1063"/>
                    <a:pt x="913" y="1300"/>
                    <a:pt x="1400" y="1425"/>
                  </a:cubicBezTo>
                  <a:lnTo>
                    <a:pt x="1475" y="1450"/>
                  </a:lnTo>
                  <a:lnTo>
                    <a:pt x="1550" y="1463"/>
                  </a:lnTo>
                  <a:lnTo>
                    <a:pt x="1563" y="1625"/>
                  </a:lnTo>
                  <a:lnTo>
                    <a:pt x="1613" y="1475"/>
                  </a:lnTo>
                  <a:cubicBezTo>
                    <a:pt x="1727" y="1501"/>
                    <a:pt x="1843" y="1514"/>
                    <a:pt x="1958" y="1514"/>
                  </a:cubicBezTo>
                  <a:cubicBezTo>
                    <a:pt x="2346" y="1514"/>
                    <a:pt x="2726" y="1370"/>
                    <a:pt x="3025" y="1100"/>
                  </a:cubicBezTo>
                  <a:cubicBezTo>
                    <a:pt x="3137" y="1001"/>
                    <a:pt x="3212" y="876"/>
                    <a:pt x="3250" y="738"/>
                  </a:cubicBezTo>
                  <a:cubicBezTo>
                    <a:pt x="3300" y="576"/>
                    <a:pt x="3250" y="413"/>
                    <a:pt x="3137" y="313"/>
                  </a:cubicBezTo>
                  <a:cubicBezTo>
                    <a:pt x="3075" y="263"/>
                    <a:pt x="3000" y="226"/>
                    <a:pt x="2937" y="213"/>
                  </a:cubicBezTo>
                  <a:cubicBezTo>
                    <a:pt x="2826" y="171"/>
                    <a:pt x="2709" y="151"/>
                    <a:pt x="2591" y="151"/>
                  </a:cubicBezTo>
                  <a:cubicBezTo>
                    <a:pt x="2536" y="151"/>
                    <a:pt x="2480" y="155"/>
                    <a:pt x="2425" y="163"/>
                  </a:cubicBezTo>
                  <a:cubicBezTo>
                    <a:pt x="2175" y="213"/>
                    <a:pt x="1950" y="376"/>
                    <a:pt x="1800" y="588"/>
                  </a:cubicBezTo>
                  <a:cubicBezTo>
                    <a:pt x="1713" y="726"/>
                    <a:pt x="1650" y="876"/>
                    <a:pt x="1600" y="1038"/>
                  </a:cubicBezTo>
                  <a:cubicBezTo>
                    <a:pt x="1575" y="863"/>
                    <a:pt x="1525" y="688"/>
                    <a:pt x="1450" y="526"/>
                  </a:cubicBezTo>
                  <a:cubicBezTo>
                    <a:pt x="1338" y="263"/>
                    <a:pt x="1100" y="76"/>
                    <a:pt x="825" y="13"/>
                  </a:cubicBezTo>
                  <a:cubicBezTo>
                    <a:pt x="784" y="5"/>
                    <a:pt x="74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1"/>
            <p:cNvSpPr/>
            <p:nvPr/>
          </p:nvSpPr>
          <p:spPr>
            <a:xfrm>
              <a:off x="719257" y="3218405"/>
              <a:ext cx="462849" cy="537528"/>
            </a:xfrm>
            <a:custGeom>
              <a:avLst/>
              <a:gdLst/>
              <a:ahLst/>
              <a:cxnLst/>
              <a:rect l="l" t="t" r="r" b="b"/>
              <a:pathLst>
                <a:path w="6737" h="7824" extrusionOk="0">
                  <a:moveTo>
                    <a:pt x="6137" y="1"/>
                  </a:moveTo>
                  <a:lnTo>
                    <a:pt x="1" y="388"/>
                  </a:lnTo>
                  <a:lnTo>
                    <a:pt x="463" y="7823"/>
                  </a:lnTo>
                  <a:lnTo>
                    <a:pt x="6737" y="7436"/>
                  </a:lnTo>
                  <a:lnTo>
                    <a:pt x="6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1"/>
            <p:cNvSpPr/>
            <p:nvPr/>
          </p:nvSpPr>
          <p:spPr>
            <a:xfrm>
              <a:off x="675493" y="3220947"/>
              <a:ext cx="462849" cy="538421"/>
            </a:xfrm>
            <a:custGeom>
              <a:avLst/>
              <a:gdLst/>
              <a:ahLst/>
              <a:cxnLst/>
              <a:rect l="l" t="t" r="r" b="b"/>
              <a:pathLst>
                <a:path w="6737" h="7837" extrusionOk="0">
                  <a:moveTo>
                    <a:pt x="6274" y="1"/>
                  </a:moveTo>
                  <a:lnTo>
                    <a:pt x="1" y="401"/>
                  </a:lnTo>
                  <a:lnTo>
                    <a:pt x="463" y="7836"/>
                  </a:lnTo>
                  <a:lnTo>
                    <a:pt x="6736" y="7449"/>
                  </a:lnTo>
                  <a:lnTo>
                    <a:pt x="6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1"/>
            <p:cNvSpPr/>
            <p:nvPr/>
          </p:nvSpPr>
          <p:spPr>
            <a:xfrm>
              <a:off x="1316007" y="3277627"/>
              <a:ext cx="100512" cy="445673"/>
            </a:xfrm>
            <a:custGeom>
              <a:avLst/>
              <a:gdLst/>
              <a:ahLst/>
              <a:cxnLst/>
              <a:rect l="l" t="t" r="r" b="b"/>
              <a:pathLst>
                <a:path w="1463" h="6487" extrusionOk="0">
                  <a:moveTo>
                    <a:pt x="1375" y="1"/>
                  </a:moveTo>
                  <a:lnTo>
                    <a:pt x="0" y="6462"/>
                  </a:lnTo>
                  <a:lnTo>
                    <a:pt x="100" y="6487"/>
                  </a:lnTo>
                  <a:lnTo>
                    <a:pt x="1462" y="13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1"/>
            <p:cNvSpPr/>
            <p:nvPr/>
          </p:nvSpPr>
          <p:spPr>
            <a:xfrm>
              <a:off x="223912" y="3074130"/>
              <a:ext cx="1420081" cy="704132"/>
            </a:xfrm>
            <a:custGeom>
              <a:avLst/>
              <a:gdLst/>
              <a:ahLst/>
              <a:cxnLst/>
              <a:rect l="l" t="t" r="r" b="b"/>
              <a:pathLst>
                <a:path w="20670" h="10249" extrusionOk="0">
                  <a:moveTo>
                    <a:pt x="2661" y="0"/>
                  </a:moveTo>
                  <a:cubicBezTo>
                    <a:pt x="2645" y="0"/>
                    <a:pt x="2628" y="1"/>
                    <a:pt x="2612" y="1"/>
                  </a:cubicBezTo>
                  <a:lnTo>
                    <a:pt x="2600" y="1"/>
                  </a:lnTo>
                  <a:lnTo>
                    <a:pt x="0" y="14"/>
                  </a:lnTo>
                  <a:lnTo>
                    <a:pt x="0" y="164"/>
                  </a:lnTo>
                  <a:lnTo>
                    <a:pt x="2600" y="151"/>
                  </a:lnTo>
                  <a:lnTo>
                    <a:pt x="2625" y="151"/>
                  </a:lnTo>
                  <a:cubicBezTo>
                    <a:pt x="2641" y="151"/>
                    <a:pt x="2657" y="150"/>
                    <a:pt x="2674" y="150"/>
                  </a:cubicBezTo>
                  <a:cubicBezTo>
                    <a:pt x="3515" y="150"/>
                    <a:pt x="4226" y="780"/>
                    <a:pt x="4324" y="1626"/>
                  </a:cubicBezTo>
                  <a:lnTo>
                    <a:pt x="4499" y="3125"/>
                  </a:lnTo>
                  <a:lnTo>
                    <a:pt x="19795" y="3025"/>
                  </a:lnTo>
                  <a:cubicBezTo>
                    <a:pt x="20020" y="3025"/>
                    <a:pt x="20245" y="3138"/>
                    <a:pt x="20382" y="3325"/>
                  </a:cubicBezTo>
                  <a:cubicBezTo>
                    <a:pt x="20507" y="3525"/>
                    <a:pt x="20532" y="3775"/>
                    <a:pt x="20445" y="4000"/>
                  </a:cubicBezTo>
                  <a:lnTo>
                    <a:pt x="18620" y="8674"/>
                  </a:lnTo>
                  <a:cubicBezTo>
                    <a:pt x="18495" y="8999"/>
                    <a:pt x="18183" y="9224"/>
                    <a:pt x="17821" y="9236"/>
                  </a:cubicBezTo>
                  <a:lnTo>
                    <a:pt x="5461" y="10086"/>
                  </a:lnTo>
                  <a:lnTo>
                    <a:pt x="4687" y="3488"/>
                  </a:lnTo>
                  <a:lnTo>
                    <a:pt x="4537" y="3500"/>
                  </a:lnTo>
                  <a:lnTo>
                    <a:pt x="5311" y="10248"/>
                  </a:lnTo>
                  <a:lnTo>
                    <a:pt x="17796" y="9386"/>
                  </a:lnTo>
                  <a:cubicBezTo>
                    <a:pt x="18220" y="9374"/>
                    <a:pt x="18583" y="9124"/>
                    <a:pt x="18733" y="8724"/>
                  </a:cubicBezTo>
                  <a:lnTo>
                    <a:pt x="20557" y="4062"/>
                  </a:lnTo>
                  <a:cubicBezTo>
                    <a:pt x="20670" y="3788"/>
                    <a:pt x="20645" y="3475"/>
                    <a:pt x="20482" y="3238"/>
                  </a:cubicBezTo>
                  <a:cubicBezTo>
                    <a:pt x="20320" y="3013"/>
                    <a:pt x="20045" y="2875"/>
                    <a:pt x="19770" y="2875"/>
                  </a:cubicBezTo>
                  <a:lnTo>
                    <a:pt x="4612" y="2963"/>
                  </a:lnTo>
                  <a:lnTo>
                    <a:pt x="4462" y="1601"/>
                  </a:lnTo>
                  <a:cubicBezTo>
                    <a:pt x="4351" y="692"/>
                    <a:pt x="3577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1"/>
            <p:cNvSpPr/>
            <p:nvPr/>
          </p:nvSpPr>
          <p:spPr>
            <a:xfrm>
              <a:off x="593050" y="3786781"/>
              <a:ext cx="806293" cy="330596"/>
            </a:xfrm>
            <a:custGeom>
              <a:avLst/>
              <a:gdLst/>
              <a:ahLst/>
              <a:cxnLst/>
              <a:rect l="l" t="t" r="r" b="b"/>
              <a:pathLst>
                <a:path w="11736" h="4812" extrusionOk="0">
                  <a:moveTo>
                    <a:pt x="151" y="0"/>
                  </a:moveTo>
                  <a:lnTo>
                    <a:pt x="1" y="25"/>
                  </a:lnTo>
                  <a:lnTo>
                    <a:pt x="576" y="3774"/>
                  </a:lnTo>
                  <a:cubicBezTo>
                    <a:pt x="662" y="4354"/>
                    <a:pt x="1162" y="4799"/>
                    <a:pt x="1751" y="4799"/>
                  </a:cubicBezTo>
                  <a:cubicBezTo>
                    <a:pt x="1759" y="4799"/>
                    <a:pt x="1767" y="4799"/>
                    <a:pt x="1775" y="4799"/>
                  </a:cubicBezTo>
                  <a:lnTo>
                    <a:pt x="1825" y="4811"/>
                  </a:lnTo>
                  <a:cubicBezTo>
                    <a:pt x="3535" y="4756"/>
                    <a:pt x="7052" y="4746"/>
                    <a:pt x="9402" y="4746"/>
                  </a:cubicBezTo>
                  <a:cubicBezTo>
                    <a:pt x="10745" y="4746"/>
                    <a:pt x="11708" y="4749"/>
                    <a:pt x="11735" y="4749"/>
                  </a:cubicBezTo>
                  <a:lnTo>
                    <a:pt x="11735" y="4599"/>
                  </a:lnTo>
                  <a:cubicBezTo>
                    <a:pt x="11703" y="4594"/>
                    <a:pt x="10353" y="4586"/>
                    <a:pt x="8612" y="4586"/>
                  </a:cubicBezTo>
                  <a:cubicBezTo>
                    <a:pt x="6320" y="4586"/>
                    <a:pt x="3352" y="4599"/>
                    <a:pt x="1825" y="4649"/>
                  </a:cubicBezTo>
                  <a:cubicBezTo>
                    <a:pt x="1809" y="4650"/>
                    <a:pt x="1792" y="4650"/>
                    <a:pt x="1775" y="4650"/>
                  </a:cubicBezTo>
                  <a:cubicBezTo>
                    <a:pt x="1247" y="4650"/>
                    <a:pt x="798" y="4270"/>
                    <a:pt x="726" y="3749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1"/>
            <p:cNvSpPr/>
            <p:nvPr/>
          </p:nvSpPr>
          <p:spPr>
            <a:xfrm>
              <a:off x="732997" y="4044347"/>
              <a:ext cx="179520" cy="180344"/>
            </a:xfrm>
            <a:custGeom>
              <a:avLst/>
              <a:gdLst/>
              <a:ahLst/>
              <a:cxnLst/>
              <a:rect l="l" t="t" r="r" b="b"/>
              <a:pathLst>
                <a:path w="2613" h="2625" extrusionOk="0">
                  <a:moveTo>
                    <a:pt x="1251" y="0"/>
                  </a:moveTo>
                  <a:cubicBezTo>
                    <a:pt x="551" y="25"/>
                    <a:pt x="1" y="625"/>
                    <a:pt x="63" y="1325"/>
                  </a:cubicBezTo>
                  <a:cubicBezTo>
                    <a:pt x="76" y="2037"/>
                    <a:pt x="651" y="2612"/>
                    <a:pt x="1375" y="2625"/>
                  </a:cubicBezTo>
                  <a:cubicBezTo>
                    <a:pt x="2075" y="2600"/>
                    <a:pt x="2613" y="2000"/>
                    <a:pt x="2550" y="1300"/>
                  </a:cubicBezTo>
                  <a:cubicBezTo>
                    <a:pt x="2538" y="588"/>
                    <a:pt x="1963" y="13"/>
                    <a:pt x="1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1"/>
            <p:cNvSpPr/>
            <p:nvPr/>
          </p:nvSpPr>
          <p:spPr>
            <a:xfrm>
              <a:off x="799158" y="4110439"/>
              <a:ext cx="47267" cy="48160"/>
            </a:xfrm>
            <a:custGeom>
              <a:avLst/>
              <a:gdLst/>
              <a:ahLst/>
              <a:cxnLst/>
              <a:rect l="l" t="t" r="r" b="b"/>
              <a:pathLst>
                <a:path w="688" h="701" extrusionOk="0">
                  <a:moveTo>
                    <a:pt x="325" y="1"/>
                  </a:moveTo>
                  <a:cubicBezTo>
                    <a:pt x="138" y="13"/>
                    <a:pt x="0" y="175"/>
                    <a:pt x="13" y="350"/>
                  </a:cubicBezTo>
                  <a:cubicBezTo>
                    <a:pt x="25" y="550"/>
                    <a:pt x="175" y="700"/>
                    <a:pt x="362" y="700"/>
                  </a:cubicBezTo>
                  <a:cubicBezTo>
                    <a:pt x="550" y="688"/>
                    <a:pt x="687" y="538"/>
                    <a:pt x="675" y="350"/>
                  </a:cubicBezTo>
                  <a:cubicBezTo>
                    <a:pt x="675" y="163"/>
                    <a:pt x="525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1"/>
            <p:cNvSpPr/>
            <p:nvPr/>
          </p:nvSpPr>
          <p:spPr>
            <a:xfrm>
              <a:off x="1133121" y="4039194"/>
              <a:ext cx="178626" cy="181237"/>
            </a:xfrm>
            <a:custGeom>
              <a:avLst/>
              <a:gdLst/>
              <a:ahLst/>
              <a:cxnLst/>
              <a:rect l="l" t="t" r="r" b="b"/>
              <a:pathLst>
                <a:path w="2600" h="2638" extrusionOk="0">
                  <a:moveTo>
                    <a:pt x="1237" y="0"/>
                  </a:moveTo>
                  <a:cubicBezTo>
                    <a:pt x="538" y="25"/>
                    <a:pt x="0" y="638"/>
                    <a:pt x="50" y="1337"/>
                  </a:cubicBezTo>
                  <a:cubicBezTo>
                    <a:pt x="75" y="2050"/>
                    <a:pt x="650" y="2625"/>
                    <a:pt x="1362" y="2637"/>
                  </a:cubicBezTo>
                  <a:cubicBezTo>
                    <a:pt x="2062" y="2612"/>
                    <a:pt x="2600" y="2000"/>
                    <a:pt x="2550" y="1300"/>
                  </a:cubicBezTo>
                  <a:cubicBezTo>
                    <a:pt x="2525" y="588"/>
                    <a:pt x="1950" y="13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1"/>
            <p:cNvSpPr/>
            <p:nvPr/>
          </p:nvSpPr>
          <p:spPr>
            <a:xfrm>
              <a:off x="1198388" y="4106179"/>
              <a:ext cx="48092" cy="48092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37" y="0"/>
                  </a:moveTo>
                  <a:cubicBezTo>
                    <a:pt x="150" y="0"/>
                    <a:pt x="0" y="162"/>
                    <a:pt x="25" y="350"/>
                  </a:cubicBezTo>
                  <a:cubicBezTo>
                    <a:pt x="25" y="537"/>
                    <a:pt x="175" y="687"/>
                    <a:pt x="362" y="700"/>
                  </a:cubicBezTo>
                  <a:cubicBezTo>
                    <a:pt x="550" y="687"/>
                    <a:pt x="700" y="525"/>
                    <a:pt x="675" y="350"/>
                  </a:cubicBezTo>
                  <a:cubicBezTo>
                    <a:pt x="675" y="150"/>
                    <a:pt x="52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1"/>
            <p:cNvSpPr/>
            <p:nvPr/>
          </p:nvSpPr>
          <p:spPr>
            <a:xfrm>
              <a:off x="1112510" y="3279344"/>
              <a:ext cx="50702" cy="457696"/>
            </a:xfrm>
            <a:custGeom>
              <a:avLst/>
              <a:gdLst/>
              <a:ahLst/>
              <a:cxnLst/>
              <a:rect l="l" t="t" r="r" b="b"/>
              <a:pathLst>
                <a:path w="738" h="6662" extrusionOk="0">
                  <a:moveTo>
                    <a:pt x="638" y="1"/>
                  </a:moveTo>
                  <a:lnTo>
                    <a:pt x="0" y="6649"/>
                  </a:lnTo>
                  <a:lnTo>
                    <a:pt x="100" y="6661"/>
                  </a:lnTo>
                  <a:lnTo>
                    <a:pt x="738" y="1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1"/>
            <p:cNvSpPr/>
            <p:nvPr/>
          </p:nvSpPr>
          <p:spPr>
            <a:xfrm>
              <a:off x="913341" y="3281062"/>
              <a:ext cx="6939" cy="468826"/>
            </a:xfrm>
            <a:custGeom>
              <a:avLst/>
              <a:gdLst/>
              <a:ahLst/>
              <a:cxnLst/>
              <a:rect l="l" t="t" r="r" b="b"/>
              <a:pathLst>
                <a:path w="101" h="6824" extrusionOk="0">
                  <a:moveTo>
                    <a:pt x="0" y="1"/>
                  </a:moveTo>
                  <a:lnTo>
                    <a:pt x="0" y="6824"/>
                  </a:lnTo>
                  <a:lnTo>
                    <a:pt x="100" y="682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1"/>
            <p:cNvSpPr/>
            <p:nvPr/>
          </p:nvSpPr>
          <p:spPr>
            <a:xfrm>
              <a:off x="672951" y="3283673"/>
              <a:ext cx="40397" cy="478238"/>
            </a:xfrm>
            <a:custGeom>
              <a:avLst/>
              <a:gdLst/>
              <a:ahLst/>
              <a:cxnLst/>
              <a:rect l="l" t="t" r="r" b="b"/>
              <a:pathLst>
                <a:path w="588" h="6961" extrusionOk="0">
                  <a:moveTo>
                    <a:pt x="0" y="0"/>
                  </a:moveTo>
                  <a:lnTo>
                    <a:pt x="487" y="6961"/>
                  </a:lnTo>
                  <a:lnTo>
                    <a:pt x="587" y="6948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1"/>
            <p:cNvSpPr/>
            <p:nvPr/>
          </p:nvSpPr>
          <p:spPr>
            <a:xfrm>
              <a:off x="575875" y="3615918"/>
              <a:ext cx="953110" cy="12092"/>
            </a:xfrm>
            <a:custGeom>
              <a:avLst/>
              <a:gdLst/>
              <a:ahLst/>
              <a:cxnLst/>
              <a:rect l="l" t="t" r="r" b="b"/>
              <a:pathLst>
                <a:path w="13873" h="176" extrusionOk="0">
                  <a:moveTo>
                    <a:pt x="13860" y="0"/>
                  </a:moveTo>
                  <a:lnTo>
                    <a:pt x="1" y="75"/>
                  </a:lnTo>
                  <a:lnTo>
                    <a:pt x="1" y="175"/>
                  </a:lnTo>
                  <a:lnTo>
                    <a:pt x="13872" y="100"/>
                  </a:lnTo>
                  <a:lnTo>
                    <a:pt x="13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1"/>
            <p:cNvSpPr/>
            <p:nvPr/>
          </p:nvSpPr>
          <p:spPr>
            <a:xfrm>
              <a:off x="554439" y="3444230"/>
              <a:ext cx="1035484" cy="13809"/>
            </a:xfrm>
            <a:custGeom>
              <a:avLst/>
              <a:gdLst/>
              <a:ahLst/>
              <a:cxnLst/>
              <a:rect l="l" t="t" r="r" b="b"/>
              <a:pathLst>
                <a:path w="15072" h="201" extrusionOk="0">
                  <a:moveTo>
                    <a:pt x="15072" y="0"/>
                  </a:moveTo>
                  <a:lnTo>
                    <a:pt x="1" y="100"/>
                  </a:lnTo>
                  <a:lnTo>
                    <a:pt x="1" y="200"/>
                  </a:lnTo>
                  <a:lnTo>
                    <a:pt x="15072" y="100"/>
                  </a:lnTo>
                  <a:lnTo>
                    <a:pt x="15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7" name="Google Shape;2417;p71"/>
          <p:cNvGrpSpPr/>
          <p:nvPr/>
        </p:nvGrpSpPr>
        <p:grpSpPr>
          <a:xfrm rot="510316">
            <a:off x="6281884" y="497147"/>
            <a:ext cx="758705" cy="758669"/>
            <a:chOff x="7921323" y="1799962"/>
            <a:chExt cx="758707" cy="758671"/>
          </a:xfrm>
        </p:grpSpPr>
        <p:sp>
          <p:nvSpPr>
            <p:cNvPr id="2418" name="Google Shape;2418;p71"/>
            <p:cNvSpPr/>
            <p:nvPr/>
          </p:nvSpPr>
          <p:spPr>
            <a:xfrm rot="770040">
              <a:off x="7983799" y="1862432"/>
              <a:ext cx="633760" cy="633722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9" name="Google Shape;2419;p71"/>
            <p:cNvGrpSpPr/>
            <p:nvPr/>
          </p:nvGrpSpPr>
          <p:grpSpPr>
            <a:xfrm>
              <a:off x="7921323" y="2108627"/>
              <a:ext cx="641713" cy="450006"/>
              <a:chOff x="2041743" y="1182216"/>
              <a:chExt cx="438119" cy="307234"/>
            </a:xfrm>
          </p:grpSpPr>
          <p:sp>
            <p:nvSpPr>
              <p:cNvPr id="2420" name="Google Shape;2420;p71"/>
              <p:cNvSpPr/>
              <p:nvPr/>
            </p:nvSpPr>
            <p:spPr>
              <a:xfrm>
                <a:off x="2041743" y="1182216"/>
                <a:ext cx="438119" cy="307234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4575" extrusionOk="0">
                    <a:moveTo>
                      <a:pt x="625" y="201"/>
                    </a:moveTo>
                    <a:lnTo>
                      <a:pt x="5899" y="213"/>
                    </a:lnTo>
                    <a:cubicBezTo>
                      <a:pt x="6136" y="213"/>
                      <a:pt x="6324" y="426"/>
                      <a:pt x="6311" y="663"/>
                    </a:cubicBezTo>
                    <a:lnTo>
                      <a:pt x="6311" y="4112"/>
                    </a:lnTo>
                    <a:lnTo>
                      <a:pt x="5561" y="3400"/>
                    </a:lnTo>
                    <a:lnTo>
                      <a:pt x="625" y="3400"/>
                    </a:lnTo>
                    <a:cubicBezTo>
                      <a:pt x="388" y="3387"/>
                      <a:pt x="200" y="3187"/>
                      <a:pt x="213" y="2950"/>
                    </a:cubicBezTo>
                    <a:lnTo>
                      <a:pt x="213" y="650"/>
                    </a:lnTo>
                    <a:cubicBezTo>
                      <a:pt x="200" y="413"/>
                      <a:pt x="388" y="213"/>
                      <a:pt x="625" y="201"/>
                    </a:cubicBezTo>
                    <a:close/>
                    <a:moveTo>
                      <a:pt x="625" y="1"/>
                    </a:moveTo>
                    <a:cubicBezTo>
                      <a:pt x="275" y="13"/>
                      <a:pt x="0" y="313"/>
                      <a:pt x="0" y="663"/>
                    </a:cubicBezTo>
                    <a:lnTo>
                      <a:pt x="0" y="2950"/>
                    </a:lnTo>
                    <a:cubicBezTo>
                      <a:pt x="0" y="3300"/>
                      <a:pt x="275" y="3600"/>
                      <a:pt x="625" y="3612"/>
                    </a:cubicBezTo>
                    <a:lnTo>
                      <a:pt x="5486" y="3612"/>
                    </a:lnTo>
                    <a:lnTo>
                      <a:pt x="6511" y="4574"/>
                    </a:lnTo>
                    <a:lnTo>
                      <a:pt x="6511" y="663"/>
                    </a:lnTo>
                    <a:cubicBezTo>
                      <a:pt x="6524" y="313"/>
                      <a:pt x="6249" y="13"/>
                      <a:pt x="5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71"/>
              <p:cNvSpPr/>
              <p:nvPr/>
            </p:nvSpPr>
            <p:spPr>
              <a:xfrm>
                <a:off x="2102183" y="1260250"/>
                <a:ext cx="297967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01" extrusionOk="0">
                    <a:moveTo>
                      <a:pt x="138" y="1"/>
                    </a:moveTo>
                    <a:cubicBezTo>
                      <a:pt x="0" y="1"/>
                      <a:pt x="0" y="201"/>
                      <a:pt x="138" y="201"/>
                    </a:cubicBezTo>
                    <a:lnTo>
                      <a:pt x="4299" y="201"/>
                    </a:lnTo>
                    <a:cubicBezTo>
                      <a:pt x="4436" y="201"/>
                      <a:pt x="4436" y="1"/>
                      <a:pt x="4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71"/>
              <p:cNvSpPr/>
              <p:nvPr/>
            </p:nvSpPr>
            <p:spPr>
              <a:xfrm>
                <a:off x="2102183" y="1317332"/>
                <a:ext cx="297967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01" extrusionOk="0">
                    <a:moveTo>
                      <a:pt x="138" y="1"/>
                    </a:moveTo>
                    <a:cubicBezTo>
                      <a:pt x="0" y="1"/>
                      <a:pt x="0" y="201"/>
                      <a:pt x="138" y="201"/>
                    </a:cubicBezTo>
                    <a:lnTo>
                      <a:pt x="4299" y="201"/>
                    </a:lnTo>
                    <a:cubicBezTo>
                      <a:pt x="4436" y="201"/>
                      <a:pt x="4436" y="1"/>
                      <a:pt x="4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3" name="Google Shape;2423;p71"/>
          <p:cNvGrpSpPr/>
          <p:nvPr/>
        </p:nvGrpSpPr>
        <p:grpSpPr>
          <a:xfrm>
            <a:off x="7335300" y="525640"/>
            <a:ext cx="688975" cy="516082"/>
            <a:chOff x="7379450" y="1742677"/>
            <a:chExt cx="688975" cy="516082"/>
          </a:xfrm>
        </p:grpSpPr>
        <p:sp>
          <p:nvSpPr>
            <p:cNvPr id="2424" name="Google Shape;2424;p71"/>
            <p:cNvSpPr/>
            <p:nvPr/>
          </p:nvSpPr>
          <p:spPr>
            <a:xfrm>
              <a:off x="7379450" y="1742677"/>
              <a:ext cx="688975" cy="516082"/>
            </a:xfrm>
            <a:custGeom>
              <a:avLst/>
              <a:gdLst/>
              <a:ahLst/>
              <a:cxnLst/>
              <a:rect l="l" t="t" r="r" b="b"/>
              <a:pathLst>
                <a:path w="10261" h="5925" extrusionOk="0">
                  <a:moveTo>
                    <a:pt x="814" y="1"/>
                  </a:moveTo>
                  <a:cubicBezTo>
                    <a:pt x="387" y="1"/>
                    <a:pt x="25" y="334"/>
                    <a:pt x="13" y="776"/>
                  </a:cubicBezTo>
                  <a:lnTo>
                    <a:pt x="1" y="5925"/>
                  </a:lnTo>
                  <a:lnTo>
                    <a:pt x="1463" y="4750"/>
                  </a:lnTo>
                  <a:lnTo>
                    <a:pt x="9423" y="4750"/>
                  </a:lnTo>
                  <a:cubicBezTo>
                    <a:pt x="9431" y="4750"/>
                    <a:pt x="9439" y="4750"/>
                    <a:pt x="9447" y="4750"/>
                  </a:cubicBezTo>
                  <a:cubicBezTo>
                    <a:pt x="9886" y="4750"/>
                    <a:pt x="10248" y="4417"/>
                    <a:pt x="10260" y="3975"/>
                  </a:cubicBezTo>
                  <a:lnTo>
                    <a:pt x="10260" y="776"/>
                  </a:lnTo>
                  <a:cubicBezTo>
                    <a:pt x="10248" y="334"/>
                    <a:pt x="9886" y="1"/>
                    <a:pt x="9447" y="1"/>
                  </a:cubicBezTo>
                  <a:cubicBezTo>
                    <a:pt x="9439" y="1"/>
                    <a:pt x="9431" y="1"/>
                    <a:pt x="9423" y="1"/>
                  </a:cubicBezTo>
                  <a:lnTo>
                    <a:pt x="838" y="1"/>
                  </a:lnTo>
                  <a:cubicBezTo>
                    <a:pt x="830" y="1"/>
                    <a:pt x="822" y="1"/>
                    <a:pt x="81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1"/>
            <p:cNvSpPr/>
            <p:nvPr/>
          </p:nvSpPr>
          <p:spPr>
            <a:xfrm>
              <a:off x="7547097" y="1862261"/>
              <a:ext cx="336531" cy="211507"/>
            </a:xfrm>
            <a:custGeom>
              <a:avLst/>
              <a:gdLst/>
              <a:ahLst/>
              <a:cxnLst/>
              <a:rect l="l" t="t" r="r" b="b"/>
              <a:pathLst>
                <a:path w="5012" h="3150" extrusionOk="0">
                  <a:moveTo>
                    <a:pt x="0" y="1"/>
                  </a:moveTo>
                  <a:lnTo>
                    <a:pt x="0" y="3150"/>
                  </a:lnTo>
                  <a:lnTo>
                    <a:pt x="5012" y="3150"/>
                  </a:lnTo>
                  <a:lnTo>
                    <a:pt x="50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1"/>
            <p:cNvSpPr/>
            <p:nvPr/>
          </p:nvSpPr>
          <p:spPr>
            <a:xfrm>
              <a:off x="7545419" y="1859776"/>
              <a:ext cx="339888" cy="112468"/>
            </a:xfrm>
            <a:custGeom>
              <a:avLst/>
              <a:gdLst/>
              <a:ahLst/>
              <a:cxnLst/>
              <a:rect l="l" t="t" r="r" b="b"/>
              <a:pathLst>
                <a:path w="5062" h="1675" extrusionOk="0">
                  <a:moveTo>
                    <a:pt x="50" y="0"/>
                  </a:moveTo>
                  <a:lnTo>
                    <a:pt x="0" y="75"/>
                  </a:lnTo>
                  <a:lnTo>
                    <a:pt x="2537" y="1675"/>
                  </a:lnTo>
                  <a:lnTo>
                    <a:pt x="2562" y="1650"/>
                  </a:lnTo>
                  <a:cubicBezTo>
                    <a:pt x="2737" y="1500"/>
                    <a:pt x="5037" y="100"/>
                    <a:pt x="5062" y="75"/>
                  </a:cubicBezTo>
                  <a:lnTo>
                    <a:pt x="4999" y="0"/>
                  </a:lnTo>
                  <a:cubicBezTo>
                    <a:pt x="4912" y="63"/>
                    <a:pt x="2837" y="1325"/>
                    <a:pt x="2525" y="156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7" name="Google Shape;2427;p71"/>
          <p:cNvGrpSpPr/>
          <p:nvPr/>
        </p:nvGrpSpPr>
        <p:grpSpPr>
          <a:xfrm rot="-627423">
            <a:off x="558558" y="1465315"/>
            <a:ext cx="800254" cy="472265"/>
            <a:chOff x="655776" y="1470408"/>
            <a:chExt cx="800247" cy="472261"/>
          </a:xfrm>
        </p:grpSpPr>
        <p:sp>
          <p:nvSpPr>
            <p:cNvPr id="2428" name="Google Shape;2428;p71"/>
            <p:cNvSpPr/>
            <p:nvPr/>
          </p:nvSpPr>
          <p:spPr>
            <a:xfrm>
              <a:off x="659211" y="1474667"/>
              <a:ext cx="793376" cy="464566"/>
            </a:xfrm>
            <a:custGeom>
              <a:avLst/>
              <a:gdLst/>
              <a:ahLst/>
              <a:cxnLst/>
              <a:rect l="l" t="t" r="r" b="b"/>
              <a:pathLst>
                <a:path w="11548" h="6762" extrusionOk="0">
                  <a:moveTo>
                    <a:pt x="0" y="1"/>
                  </a:moveTo>
                  <a:lnTo>
                    <a:pt x="0" y="6762"/>
                  </a:lnTo>
                  <a:lnTo>
                    <a:pt x="11547" y="6762"/>
                  </a:lnTo>
                  <a:lnTo>
                    <a:pt x="115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1"/>
            <p:cNvSpPr/>
            <p:nvPr/>
          </p:nvSpPr>
          <p:spPr>
            <a:xfrm>
              <a:off x="655776" y="1470408"/>
              <a:ext cx="800247" cy="472261"/>
            </a:xfrm>
            <a:custGeom>
              <a:avLst/>
              <a:gdLst/>
              <a:ahLst/>
              <a:cxnLst/>
              <a:rect l="l" t="t" r="r" b="b"/>
              <a:pathLst>
                <a:path w="11648" h="6874" extrusionOk="0">
                  <a:moveTo>
                    <a:pt x="11547" y="113"/>
                  </a:moveTo>
                  <a:lnTo>
                    <a:pt x="11547" y="6774"/>
                  </a:lnTo>
                  <a:lnTo>
                    <a:pt x="100" y="6774"/>
                  </a:lnTo>
                  <a:lnTo>
                    <a:pt x="100" y="113"/>
                  </a:lnTo>
                  <a:close/>
                  <a:moveTo>
                    <a:pt x="0" y="0"/>
                  </a:moveTo>
                  <a:lnTo>
                    <a:pt x="0" y="6874"/>
                  </a:lnTo>
                  <a:lnTo>
                    <a:pt x="11647" y="6874"/>
                  </a:lnTo>
                  <a:lnTo>
                    <a:pt x="1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1"/>
            <p:cNvSpPr/>
            <p:nvPr/>
          </p:nvSpPr>
          <p:spPr>
            <a:xfrm>
              <a:off x="659211" y="1823264"/>
              <a:ext cx="793376" cy="54138"/>
            </a:xfrm>
            <a:custGeom>
              <a:avLst/>
              <a:gdLst/>
              <a:ahLst/>
              <a:cxnLst/>
              <a:rect l="l" t="t" r="r" b="b"/>
              <a:pathLst>
                <a:path w="11548" h="788" extrusionOk="0">
                  <a:moveTo>
                    <a:pt x="0" y="0"/>
                  </a:moveTo>
                  <a:lnTo>
                    <a:pt x="0" y="788"/>
                  </a:lnTo>
                  <a:lnTo>
                    <a:pt x="11547" y="788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1"/>
            <p:cNvSpPr/>
            <p:nvPr/>
          </p:nvSpPr>
          <p:spPr>
            <a:xfrm>
              <a:off x="710669" y="1523652"/>
              <a:ext cx="112535" cy="74748"/>
            </a:xfrm>
            <a:custGeom>
              <a:avLst/>
              <a:gdLst/>
              <a:ahLst/>
              <a:cxnLst/>
              <a:rect l="l" t="t" r="r" b="b"/>
              <a:pathLst>
                <a:path w="1638" h="1088" extrusionOk="0">
                  <a:moveTo>
                    <a:pt x="38" y="0"/>
                  </a:moveTo>
                  <a:cubicBezTo>
                    <a:pt x="13" y="0"/>
                    <a:pt x="1" y="25"/>
                    <a:pt x="1" y="50"/>
                  </a:cubicBezTo>
                  <a:lnTo>
                    <a:pt x="1" y="1037"/>
                  </a:lnTo>
                  <a:cubicBezTo>
                    <a:pt x="1" y="1062"/>
                    <a:pt x="13" y="1087"/>
                    <a:pt x="38" y="1087"/>
                  </a:cubicBezTo>
                  <a:lnTo>
                    <a:pt x="1601" y="1087"/>
                  </a:lnTo>
                  <a:cubicBezTo>
                    <a:pt x="1625" y="1087"/>
                    <a:pt x="1638" y="1062"/>
                    <a:pt x="1638" y="1037"/>
                  </a:cubicBezTo>
                  <a:lnTo>
                    <a:pt x="1638" y="50"/>
                  </a:lnTo>
                  <a:cubicBezTo>
                    <a:pt x="1638" y="25"/>
                    <a:pt x="1625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1"/>
            <p:cNvSpPr/>
            <p:nvPr/>
          </p:nvSpPr>
          <p:spPr>
            <a:xfrm>
              <a:off x="657493" y="1735668"/>
              <a:ext cx="797636" cy="55924"/>
            </a:xfrm>
            <a:custGeom>
              <a:avLst/>
              <a:gdLst/>
              <a:ahLst/>
              <a:cxnLst/>
              <a:rect l="l" t="t" r="r" b="b"/>
              <a:pathLst>
                <a:path w="11610" h="814" extrusionOk="0">
                  <a:moveTo>
                    <a:pt x="1000" y="1"/>
                  </a:moveTo>
                  <a:lnTo>
                    <a:pt x="0" y="701"/>
                  </a:lnTo>
                  <a:lnTo>
                    <a:pt x="50" y="788"/>
                  </a:lnTo>
                  <a:lnTo>
                    <a:pt x="1012" y="126"/>
                  </a:lnTo>
                  <a:lnTo>
                    <a:pt x="2012" y="801"/>
                  </a:lnTo>
                  <a:lnTo>
                    <a:pt x="3062" y="126"/>
                  </a:lnTo>
                  <a:lnTo>
                    <a:pt x="3912" y="813"/>
                  </a:lnTo>
                  <a:lnTo>
                    <a:pt x="4849" y="126"/>
                  </a:lnTo>
                  <a:lnTo>
                    <a:pt x="5774" y="813"/>
                  </a:lnTo>
                  <a:lnTo>
                    <a:pt x="6673" y="126"/>
                  </a:lnTo>
                  <a:lnTo>
                    <a:pt x="7573" y="813"/>
                  </a:lnTo>
                  <a:lnTo>
                    <a:pt x="8610" y="126"/>
                  </a:lnTo>
                  <a:lnTo>
                    <a:pt x="9548" y="813"/>
                  </a:lnTo>
                  <a:lnTo>
                    <a:pt x="10510" y="113"/>
                  </a:lnTo>
                  <a:lnTo>
                    <a:pt x="11547" y="788"/>
                  </a:lnTo>
                  <a:lnTo>
                    <a:pt x="11610" y="701"/>
                  </a:lnTo>
                  <a:lnTo>
                    <a:pt x="10510" y="1"/>
                  </a:lnTo>
                  <a:lnTo>
                    <a:pt x="9548" y="688"/>
                  </a:lnTo>
                  <a:lnTo>
                    <a:pt x="8610" y="1"/>
                  </a:lnTo>
                  <a:lnTo>
                    <a:pt x="7586" y="688"/>
                  </a:lnTo>
                  <a:lnTo>
                    <a:pt x="6673" y="1"/>
                  </a:lnTo>
                  <a:lnTo>
                    <a:pt x="5774" y="688"/>
                  </a:lnTo>
                  <a:lnTo>
                    <a:pt x="4849" y="1"/>
                  </a:lnTo>
                  <a:lnTo>
                    <a:pt x="3912" y="676"/>
                  </a:lnTo>
                  <a:lnTo>
                    <a:pt x="3074" y="1"/>
                  </a:lnTo>
                  <a:lnTo>
                    <a:pt x="2012" y="68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1"/>
            <p:cNvSpPr/>
            <p:nvPr/>
          </p:nvSpPr>
          <p:spPr>
            <a:xfrm>
              <a:off x="657493" y="1703034"/>
              <a:ext cx="797636" cy="55924"/>
            </a:xfrm>
            <a:custGeom>
              <a:avLst/>
              <a:gdLst/>
              <a:ahLst/>
              <a:cxnLst/>
              <a:rect l="l" t="t" r="r" b="b"/>
              <a:pathLst>
                <a:path w="11610" h="814" extrusionOk="0">
                  <a:moveTo>
                    <a:pt x="1000" y="1"/>
                  </a:moveTo>
                  <a:lnTo>
                    <a:pt x="0" y="701"/>
                  </a:lnTo>
                  <a:lnTo>
                    <a:pt x="50" y="788"/>
                  </a:lnTo>
                  <a:lnTo>
                    <a:pt x="1012" y="126"/>
                  </a:lnTo>
                  <a:lnTo>
                    <a:pt x="2012" y="801"/>
                  </a:lnTo>
                  <a:lnTo>
                    <a:pt x="3062" y="126"/>
                  </a:lnTo>
                  <a:lnTo>
                    <a:pt x="3912" y="813"/>
                  </a:lnTo>
                  <a:lnTo>
                    <a:pt x="4849" y="126"/>
                  </a:lnTo>
                  <a:lnTo>
                    <a:pt x="5774" y="813"/>
                  </a:lnTo>
                  <a:lnTo>
                    <a:pt x="6673" y="126"/>
                  </a:lnTo>
                  <a:lnTo>
                    <a:pt x="7573" y="813"/>
                  </a:lnTo>
                  <a:lnTo>
                    <a:pt x="8610" y="126"/>
                  </a:lnTo>
                  <a:lnTo>
                    <a:pt x="9548" y="813"/>
                  </a:lnTo>
                  <a:lnTo>
                    <a:pt x="10510" y="126"/>
                  </a:lnTo>
                  <a:lnTo>
                    <a:pt x="11547" y="788"/>
                  </a:lnTo>
                  <a:lnTo>
                    <a:pt x="11610" y="701"/>
                  </a:lnTo>
                  <a:lnTo>
                    <a:pt x="10510" y="1"/>
                  </a:lnTo>
                  <a:lnTo>
                    <a:pt x="9548" y="688"/>
                  </a:lnTo>
                  <a:lnTo>
                    <a:pt x="8610" y="1"/>
                  </a:lnTo>
                  <a:lnTo>
                    <a:pt x="7586" y="688"/>
                  </a:lnTo>
                  <a:lnTo>
                    <a:pt x="6673" y="1"/>
                  </a:lnTo>
                  <a:lnTo>
                    <a:pt x="5774" y="688"/>
                  </a:lnTo>
                  <a:lnTo>
                    <a:pt x="4849" y="1"/>
                  </a:lnTo>
                  <a:lnTo>
                    <a:pt x="3912" y="688"/>
                  </a:lnTo>
                  <a:lnTo>
                    <a:pt x="3074" y="1"/>
                  </a:lnTo>
                  <a:lnTo>
                    <a:pt x="2012" y="68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3"/>
          <p:cNvSpPr txBox="1">
            <a:spLocks noGrp="1"/>
          </p:cNvSpPr>
          <p:nvPr>
            <p:ph type="subTitle" idx="1"/>
          </p:nvPr>
        </p:nvSpPr>
        <p:spPr>
          <a:xfrm>
            <a:off x="1896900" y="1234348"/>
            <a:ext cx="5350200" cy="17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ID" sz="1600" dirty="0" err="1"/>
              <a:t>ec</a:t>
            </a:r>
            <a:r>
              <a:rPr lang="en-ID" sz="1600" dirty="0"/>
              <a:t>-Team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tim</a:t>
            </a:r>
            <a:r>
              <a:rPr lang="en-ID" sz="1600" dirty="0"/>
              <a:t> data scientist </a:t>
            </a:r>
            <a:r>
              <a:rPr lang="en-ID" sz="1600" dirty="0" err="1"/>
              <a:t>berperan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memimpin</a:t>
            </a:r>
            <a:r>
              <a:rPr lang="en-ID" sz="1600" dirty="0"/>
              <a:t> </a:t>
            </a:r>
            <a:r>
              <a:rPr lang="en-ID" sz="1600" dirty="0" err="1"/>
              <a:t>dan</a:t>
            </a:r>
            <a:r>
              <a:rPr lang="en-ID" sz="1600" dirty="0"/>
              <a:t> </a:t>
            </a:r>
            <a:r>
              <a:rPr lang="en-ID" sz="1600" dirty="0" err="1"/>
              <a:t>mengelola</a:t>
            </a:r>
            <a:r>
              <a:rPr lang="en-ID" sz="1600" dirty="0"/>
              <a:t> </a:t>
            </a:r>
            <a:r>
              <a:rPr lang="en-ID" sz="1600" dirty="0" err="1"/>
              <a:t>proyek</a:t>
            </a:r>
            <a:r>
              <a:rPr lang="en-ID" sz="1600" dirty="0"/>
              <a:t> </a:t>
            </a:r>
            <a:r>
              <a:rPr lang="en-ID" sz="1600" dirty="0" err="1"/>
              <a:t>analisis</a:t>
            </a:r>
            <a:r>
              <a:rPr lang="en-ID" sz="1600" dirty="0"/>
              <a:t> data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memprediksi</a:t>
            </a:r>
            <a:r>
              <a:rPr lang="en-ID" sz="1600" dirty="0"/>
              <a:t> </a:t>
            </a:r>
            <a:r>
              <a:rPr lang="en-ID" sz="1600" dirty="0" err="1"/>
              <a:t>niat</a:t>
            </a:r>
            <a:r>
              <a:rPr lang="en-ID" sz="1600" dirty="0"/>
              <a:t> </a:t>
            </a:r>
            <a:r>
              <a:rPr lang="en-ID" sz="1600" dirty="0" err="1"/>
              <a:t>beli</a:t>
            </a:r>
            <a:r>
              <a:rPr lang="en-ID" sz="1600" dirty="0"/>
              <a:t> </a:t>
            </a:r>
            <a:r>
              <a:rPr lang="en-ID" sz="1600" dirty="0" err="1"/>
              <a:t>pelanggan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tujuan</a:t>
            </a:r>
            <a:r>
              <a:rPr lang="en-ID" sz="1600" dirty="0"/>
              <a:t> </a:t>
            </a:r>
            <a:r>
              <a:rPr lang="en-ID" sz="1600" dirty="0" err="1"/>
              <a:t>membantu</a:t>
            </a:r>
            <a:r>
              <a:rPr lang="en-ID" sz="1600" dirty="0"/>
              <a:t> </a:t>
            </a:r>
            <a:r>
              <a:rPr lang="en-ID" sz="1600" dirty="0" err="1"/>
              <a:t>meningkatkan</a:t>
            </a:r>
            <a:r>
              <a:rPr lang="en-ID" sz="1600" dirty="0"/>
              <a:t> </a:t>
            </a:r>
            <a:r>
              <a:rPr lang="en-ID" sz="1600" dirty="0" err="1"/>
              <a:t>transaksi</a:t>
            </a:r>
            <a:r>
              <a:rPr lang="en-ID" sz="1600" dirty="0"/>
              <a:t> </a:t>
            </a:r>
            <a:r>
              <a:rPr lang="en-ID" sz="1600" dirty="0" err="1"/>
              <a:t>dan</a:t>
            </a:r>
            <a:r>
              <a:rPr lang="en-ID" sz="1600" dirty="0"/>
              <a:t> revenue </a:t>
            </a:r>
            <a:r>
              <a:rPr lang="en-ID" sz="1600" dirty="0" err="1"/>
              <a:t>perusahan</a:t>
            </a:r>
            <a:r>
              <a:rPr lang="en-ID" sz="1600" dirty="0"/>
              <a:t> e-commerce.</a:t>
            </a:r>
          </a:p>
        </p:txBody>
      </p:sp>
      <p:grpSp>
        <p:nvGrpSpPr>
          <p:cNvPr id="1437" name="Google Shape;1437;p53"/>
          <p:cNvGrpSpPr/>
          <p:nvPr/>
        </p:nvGrpSpPr>
        <p:grpSpPr>
          <a:xfrm rot="-433983" flipH="1">
            <a:off x="1083032" y="2911745"/>
            <a:ext cx="840946" cy="681460"/>
            <a:chOff x="3809935" y="3450645"/>
            <a:chExt cx="840982" cy="681489"/>
          </a:xfrm>
        </p:grpSpPr>
        <p:sp>
          <p:nvSpPr>
            <p:cNvPr id="1438" name="Google Shape;1438;p53"/>
            <p:cNvSpPr/>
            <p:nvPr/>
          </p:nvSpPr>
          <p:spPr>
            <a:xfrm>
              <a:off x="3869568" y="3513569"/>
              <a:ext cx="781348" cy="618565"/>
            </a:xfrm>
            <a:custGeom>
              <a:avLst/>
              <a:gdLst/>
              <a:ahLst/>
              <a:cxnLst/>
              <a:rect l="l" t="t" r="r" b="b"/>
              <a:pathLst>
                <a:path w="11635" h="9211" extrusionOk="0">
                  <a:moveTo>
                    <a:pt x="0" y="0"/>
                  </a:moveTo>
                  <a:lnTo>
                    <a:pt x="0" y="9210"/>
                  </a:lnTo>
                  <a:lnTo>
                    <a:pt x="11635" y="9210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3852779" y="3457360"/>
              <a:ext cx="781348" cy="618565"/>
            </a:xfrm>
            <a:custGeom>
              <a:avLst/>
              <a:gdLst/>
              <a:ahLst/>
              <a:cxnLst/>
              <a:rect l="l" t="t" r="r" b="b"/>
              <a:pathLst>
                <a:path w="11635" h="9211" extrusionOk="0">
                  <a:moveTo>
                    <a:pt x="0" y="0"/>
                  </a:moveTo>
                  <a:lnTo>
                    <a:pt x="0" y="9210"/>
                  </a:lnTo>
                  <a:lnTo>
                    <a:pt x="11635" y="9210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3809935" y="3757745"/>
              <a:ext cx="829230" cy="17729"/>
            </a:xfrm>
            <a:custGeom>
              <a:avLst/>
              <a:gdLst/>
              <a:ahLst/>
              <a:cxnLst/>
              <a:rect l="l" t="t" r="r" b="b"/>
              <a:pathLst>
                <a:path w="12348" h="264" extrusionOk="0">
                  <a:moveTo>
                    <a:pt x="1" y="1"/>
                  </a:moveTo>
                  <a:lnTo>
                    <a:pt x="1" y="201"/>
                  </a:lnTo>
                  <a:lnTo>
                    <a:pt x="12335" y="263"/>
                  </a:lnTo>
                  <a:lnTo>
                    <a:pt x="12348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4200172" y="3450645"/>
              <a:ext cx="13498" cy="644554"/>
            </a:xfrm>
            <a:custGeom>
              <a:avLst/>
              <a:gdLst/>
              <a:ahLst/>
              <a:cxnLst/>
              <a:rect l="l" t="t" r="r" b="b"/>
              <a:pathLst>
                <a:path w="201" h="9598" extrusionOk="0">
                  <a:moveTo>
                    <a:pt x="1" y="0"/>
                  </a:moveTo>
                  <a:lnTo>
                    <a:pt x="1" y="9597"/>
                  </a:lnTo>
                  <a:lnTo>
                    <a:pt x="201" y="959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4162431" y="3738471"/>
              <a:ext cx="84817" cy="98248"/>
            </a:xfrm>
            <a:custGeom>
              <a:avLst/>
              <a:gdLst/>
              <a:ahLst/>
              <a:cxnLst/>
              <a:rect l="l" t="t" r="r" b="b"/>
              <a:pathLst>
                <a:path w="1263" h="1463" extrusionOk="0">
                  <a:moveTo>
                    <a:pt x="650" y="0"/>
                  </a:moveTo>
                  <a:lnTo>
                    <a:pt x="563" y="325"/>
                  </a:lnTo>
                  <a:cubicBezTo>
                    <a:pt x="450" y="700"/>
                    <a:pt x="263" y="1038"/>
                    <a:pt x="1" y="1325"/>
                  </a:cubicBezTo>
                  <a:lnTo>
                    <a:pt x="151" y="1462"/>
                  </a:lnTo>
                  <a:cubicBezTo>
                    <a:pt x="363" y="1213"/>
                    <a:pt x="538" y="938"/>
                    <a:pt x="663" y="638"/>
                  </a:cubicBezTo>
                  <a:cubicBezTo>
                    <a:pt x="788" y="888"/>
                    <a:pt x="925" y="1125"/>
                    <a:pt x="1088" y="1350"/>
                  </a:cubicBezTo>
                  <a:cubicBezTo>
                    <a:pt x="1113" y="1388"/>
                    <a:pt x="1138" y="1413"/>
                    <a:pt x="1188" y="1425"/>
                  </a:cubicBezTo>
                  <a:lnTo>
                    <a:pt x="1225" y="1225"/>
                  </a:lnTo>
                  <a:cubicBezTo>
                    <a:pt x="1238" y="1225"/>
                    <a:pt x="1250" y="1238"/>
                    <a:pt x="1263" y="1238"/>
                  </a:cubicBezTo>
                  <a:cubicBezTo>
                    <a:pt x="1050" y="963"/>
                    <a:pt x="875" y="650"/>
                    <a:pt x="750" y="313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4202724" y="3660639"/>
              <a:ext cx="125110" cy="106441"/>
            </a:xfrm>
            <a:custGeom>
              <a:avLst/>
              <a:gdLst/>
              <a:ahLst/>
              <a:cxnLst/>
              <a:rect l="l" t="t" r="r" b="b"/>
              <a:pathLst>
                <a:path w="1863" h="1585" extrusionOk="0">
                  <a:moveTo>
                    <a:pt x="1363" y="201"/>
                  </a:moveTo>
                  <a:cubicBezTo>
                    <a:pt x="1416" y="201"/>
                    <a:pt x="1468" y="218"/>
                    <a:pt x="1513" y="260"/>
                  </a:cubicBezTo>
                  <a:cubicBezTo>
                    <a:pt x="1638" y="372"/>
                    <a:pt x="1563" y="585"/>
                    <a:pt x="1475" y="710"/>
                  </a:cubicBezTo>
                  <a:cubicBezTo>
                    <a:pt x="1175" y="1084"/>
                    <a:pt x="738" y="1322"/>
                    <a:pt x="263" y="1384"/>
                  </a:cubicBezTo>
                  <a:cubicBezTo>
                    <a:pt x="300" y="1334"/>
                    <a:pt x="325" y="1284"/>
                    <a:pt x="375" y="1209"/>
                  </a:cubicBezTo>
                  <a:cubicBezTo>
                    <a:pt x="400" y="1184"/>
                    <a:pt x="413" y="1147"/>
                    <a:pt x="425" y="1134"/>
                  </a:cubicBezTo>
                  <a:cubicBezTo>
                    <a:pt x="488" y="1059"/>
                    <a:pt x="525" y="984"/>
                    <a:pt x="613" y="872"/>
                  </a:cubicBezTo>
                  <a:cubicBezTo>
                    <a:pt x="688" y="759"/>
                    <a:pt x="763" y="647"/>
                    <a:pt x="850" y="547"/>
                  </a:cubicBezTo>
                  <a:cubicBezTo>
                    <a:pt x="863" y="510"/>
                    <a:pt x="900" y="485"/>
                    <a:pt x="925" y="460"/>
                  </a:cubicBezTo>
                  <a:cubicBezTo>
                    <a:pt x="974" y="401"/>
                    <a:pt x="1180" y="201"/>
                    <a:pt x="1363" y="201"/>
                  </a:cubicBezTo>
                  <a:close/>
                  <a:moveTo>
                    <a:pt x="1370" y="0"/>
                  </a:moveTo>
                  <a:cubicBezTo>
                    <a:pt x="1164" y="0"/>
                    <a:pt x="944" y="141"/>
                    <a:pt x="775" y="310"/>
                  </a:cubicBezTo>
                  <a:cubicBezTo>
                    <a:pt x="750" y="347"/>
                    <a:pt x="713" y="372"/>
                    <a:pt x="688" y="410"/>
                  </a:cubicBezTo>
                  <a:cubicBezTo>
                    <a:pt x="600" y="522"/>
                    <a:pt x="513" y="647"/>
                    <a:pt x="438" y="759"/>
                  </a:cubicBezTo>
                  <a:cubicBezTo>
                    <a:pt x="375" y="847"/>
                    <a:pt x="325" y="934"/>
                    <a:pt x="263" y="1009"/>
                  </a:cubicBezTo>
                  <a:cubicBezTo>
                    <a:pt x="250" y="1034"/>
                    <a:pt x="225" y="1059"/>
                    <a:pt x="200" y="1097"/>
                  </a:cubicBezTo>
                  <a:cubicBezTo>
                    <a:pt x="150" y="1197"/>
                    <a:pt x="75" y="1297"/>
                    <a:pt x="0" y="1384"/>
                  </a:cubicBezTo>
                  <a:cubicBezTo>
                    <a:pt x="13" y="1378"/>
                    <a:pt x="22" y="1375"/>
                    <a:pt x="30" y="1375"/>
                  </a:cubicBezTo>
                  <a:cubicBezTo>
                    <a:pt x="38" y="1375"/>
                    <a:pt x="44" y="1378"/>
                    <a:pt x="50" y="1384"/>
                  </a:cubicBezTo>
                  <a:lnTo>
                    <a:pt x="13" y="1572"/>
                  </a:lnTo>
                  <a:cubicBezTo>
                    <a:pt x="75" y="1584"/>
                    <a:pt x="138" y="1584"/>
                    <a:pt x="200" y="1584"/>
                  </a:cubicBezTo>
                  <a:cubicBezTo>
                    <a:pt x="738" y="1584"/>
                    <a:pt x="1338" y="1209"/>
                    <a:pt x="1625" y="822"/>
                  </a:cubicBezTo>
                  <a:cubicBezTo>
                    <a:pt x="1787" y="610"/>
                    <a:pt x="1862" y="297"/>
                    <a:pt x="1650" y="110"/>
                  </a:cubicBezTo>
                  <a:cubicBezTo>
                    <a:pt x="1565" y="33"/>
                    <a:pt x="1469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4095276" y="3644454"/>
              <a:ext cx="120946" cy="125983"/>
            </a:xfrm>
            <a:custGeom>
              <a:avLst/>
              <a:gdLst/>
              <a:ahLst/>
              <a:cxnLst/>
              <a:rect l="l" t="t" r="r" b="b"/>
              <a:pathLst>
                <a:path w="1801" h="1876" extrusionOk="0">
                  <a:moveTo>
                    <a:pt x="579" y="198"/>
                  </a:moveTo>
                  <a:cubicBezTo>
                    <a:pt x="672" y="198"/>
                    <a:pt x="764" y="234"/>
                    <a:pt x="838" y="301"/>
                  </a:cubicBezTo>
                  <a:cubicBezTo>
                    <a:pt x="976" y="438"/>
                    <a:pt x="1088" y="601"/>
                    <a:pt x="1151" y="788"/>
                  </a:cubicBezTo>
                  <a:cubicBezTo>
                    <a:pt x="1201" y="876"/>
                    <a:pt x="1238" y="963"/>
                    <a:pt x="1288" y="1063"/>
                  </a:cubicBezTo>
                  <a:cubicBezTo>
                    <a:pt x="1388" y="1250"/>
                    <a:pt x="1475" y="1438"/>
                    <a:pt x="1550" y="1650"/>
                  </a:cubicBezTo>
                  <a:cubicBezTo>
                    <a:pt x="1475" y="1613"/>
                    <a:pt x="1400" y="1575"/>
                    <a:pt x="1326" y="1538"/>
                  </a:cubicBezTo>
                  <a:cubicBezTo>
                    <a:pt x="1276" y="1513"/>
                    <a:pt x="1226" y="1488"/>
                    <a:pt x="1188" y="1475"/>
                  </a:cubicBezTo>
                  <a:lnTo>
                    <a:pt x="1201" y="1475"/>
                  </a:lnTo>
                  <a:cubicBezTo>
                    <a:pt x="876" y="1338"/>
                    <a:pt x="476" y="1138"/>
                    <a:pt x="313" y="776"/>
                  </a:cubicBezTo>
                  <a:cubicBezTo>
                    <a:pt x="226" y="601"/>
                    <a:pt x="238" y="351"/>
                    <a:pt x="388" y="251"/>
                  </a:cubicBezTo>
                  <a:cubicBezTo>
                    <a:pt x="449" y="215"/>
                    <a:pt x="515" y="198"/>
                    <a:pt x="579" y="198"/>
                  </a:cubicBezTo>
                  <a:close/>
                  <a:moveTo>
                    <a:pt x="571" y="0"/>
                  </a:moveTo>
                  <a:cubicBezTo>
                    <a:pt x="466" y="0"/>
                    <a:pt x="360" y="29"/>
                    <a:pt x="263" y="88"/>
                  </a:cubicBezTo>
                  <a:cubicBezTo>
                    <a:pt x="13" y="251"/>
                    <a:pt x="1" y="613"/>
                    <a:pt x="126" y="863"/>
                  </a:cubicBezTo>
                  <a:cubicBezTo>
                    <a:pt x="313" y="1275"/>
                    <a:pt x="751" y="1500"/>
                    <a:pt x="1113" y="1663"/>
                  </a:cubicBezTo>
                  <a:cubicBezTo>
                    <a:pt x="1151" y="1675"/>
                    <a:pt x="1188" y="1700"/>
                    <a:pt x="1238" y="1713"/>
                  </a:cubicBezTo>
                  <a:cubicBezTo>
                    <a:pt x="1363" y="1800"/>
                    <a:pt x="1513" y="1850"/>
                    <a:pt x="1675" y="1875"/>
                  </a:cubicBezTo>
                  <a:lnTo>
                    <a:pt x="1688" y="1875"/>
                  </a:lnTo>
                  <a:lnTo>
                    <a:pt x="1800" y="1863"/>
                  </a:lnTo>
                  <a:lnTo>
                    <a:pt x="1775" y="1750"/>
                  </a:lnTo>
                  <a:cubicBezTo>
                    <a:pt x="1713" y="1475"/>
                    <a:pt x="1613" y="1213"/>
                    <a:pt x="1463" y="963"/>
                  </a:cubicBezTo>
                  <a:cubicBezTo>
                    <a:pt x="1425" y="876"/>
                    <a:pt x="1376" y="788"/>
                    <a:pt x="1338" y="701"/>
                  </a:cubicBezTo>
                  <a:cubicBezTo>
                    <a:pt x="1251" y="488"/>
                    <a:pt x="1126" y="301"/>
                    <a:pt x="963" y="151"/>
                  </a:cubicBezTo>
                  <a:cubicBezTo>
                    <a:pt x="849" y="51"/>
                    <a:pt x="711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53"/>
          <p:cNvGrpSpPr/>
          <p:nvPr/>
        </p:nvGrpSpPr>
        <p:grpSpPr>
          <a:xfrm flipH="1">
            <a:off x="7451097" y="2764236"/>
            <a:ext cx="796702" cy="804192"/>
            <a:chOff x="7311822" y="3011061"/>
            <a:chExt cx="796702" cy="804192"/>
          </a:xfrm>
        </p:grpSpPr>
        <p:sp>
          <p:nvSpPr>
            <p:cNvPr id="1446" name="Google Shape;1446;p53"/>
            <p:cNvSpPr/>
            <p:nvPr/>
          </p:nvSpPr>
          <p:spPr>
            <a:xfrm>
              <a:off x="7315686" y="3017491"/>
              <a:ext cx="792295" cy="791422"/>
            </a:xfrm>
            <a:custGeom>
              <a:avLst/>
              <a:gdLst/>
              <a:ahLst/>
              <a:cxnLst/>
              <a:rect l="l" t="t" r="r" b="b"/>
              <a:pathLst>
                <a:path w="11798" h="11785" extrusionOk="0">
                  <a:moveTo>
                    <a:pt x="5899" y="0"/>
                  </a:moveTo>
                  <a:cubicBezTo>
                    <a:pt x="2650" y="0"/>
                    <a:pt x="1" y="2637"/>
                    <a:pt x="1" y="5886"/>
                  </a:cubicBezTo>
                  <a:cubicBezTo>
                    <a:pt x="1" y="9148"/>
                    <a:pt x="2650" y="11785"/>
                    <a:pt x="5899" y="11785"/>
                  </a:cubicBezTo>
                  <a:cubicBezTo>
                    <a:pt x="9161" y="11785"/>
                    <a:pt x="11798" y="9148"/>
                    <a:pt x="11798" y="5886"/>
                  </a:cubicBezTo>
                  <a:cubicBezTo>
                    <a:pt x="11798" y="2637"/>
                    <a:pt x="9161" y="0"/>
                    <a:pt x="5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7" name="Google Shape;1447;p53"/>
            <p:cNvGrpSpPr/>
            <p:nvPr/>
          </p:nvGrpSpPr>
          <p:grpSpPr>
            <a:xfrm>
              <a:off x="7311822" y="3011061"/>
              <a:ext cx="796702" cy="804192"/>
              <a:chOff x="10295462" y="3071372"/>
              <a:chExt cx="635126" cy="641097"/>
            </a:xfrm>
          </p:grpSpPr>
          <p:sp>
            <p:nvSpPr>
              <p:cNvPr id="1448" name="Google Shape;1448;p53"/>
              <p:cNvSpPr/>
              <p:nvPr/>
            </p:nvSpPr>
            <p:spPr>
              <a:xfrm rot="-434108" flipH="1">
                <a:off x="10294254" y="3379221"/>
                <a:ext cx="637541" cy="21135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264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2335" y="263"/>
                    </a:lnTo>
                    <a:lnTo>
                      <a:pt x="12348" y="6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3"/>
              <p:cNvSpPr/>
              <p:nvPr/>
            </p:nvSpPr>
            <p:spPr>
              <a:xfrm rot="-433983" flipH="1">
                <a:off x="10626023" y="3069658"/>
                <a:ext cx="13498" cy="644526"/>
              </a:xfrm>
              <a:custGeom>
                <a:avLst/>
                <a:gdLst/>
                <a:ahLst/>
                <a:cxnLst/>
                <a:rect l="l" t="t" r="r" b="b"/>
                <a:pathLst>
                  <a:path w="201" h="9598" extrusionOk="0">
                    <a:moveTo>
                      <a:pt x="1" y="0"/>
                    </a:moveTo>
                    <a:lnTo>
                      <a:pt x="1" y="9597"/>
                    </a:lnTo>
                    <a:lnTo>
                      <a:pt x="201" y="9597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3"/>
              <p:cNvSpPr/>
              <p:nvPr/>
            </p:nvSpPr>
            <p:spPr>
              <a:xfrm rot="-433983" flipH="1">
                <a:off x="10594277" y="3357093"/>
                <a:ext cx="84813" cy="98244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463" extrusionOk="0">
                    <a:moveTo>
                      <a:pt x="650" y="0"/>
                    </a:moveTo>
                    <a:lnTo>
                      <a:pt x="563" y="325"/>
                    </a:lnTo>
                    <a:cubicBezTo>
                      <a:pt x="450" y="700"/>
                      <a:pt x="263" y="1038"/>
                      <a:pt x="1" y="1325"/>
                    </a:cubicBezTo>
                    <a:lnTo>
                      <a:pt x="151" y="1462"/>
                    </a:lnTo>
                    <a:cubicBezTo>
                      <a:pt x="363" y="1213"/>
                      <a:pt x="538" y="938"/>
                      <a:pt x="663" y="638"/>
                    </a:cubicBezTo>
                    <a:cubicBezTo>
                      <a:pt x="788" y="888"/>
                      <a:pt x="925" y="1125"/>
                      <a:pt x="1088" y="1350"/>
                    </a:cubicBezTo>
                    <a:cubicBezTo>
                      <a:pt x="1113" y="1388"/>
                      <a:pt x="1138" y="1413"/>
                      <a:pt x="1188" y="1425"/>
                    </a:cubicBezTo>
                    <a:lnTo>
                      <a:pt x="1225" y="1225"/>
                    </a:lnTo>
                    <a:cubicBezTo>
                      <a:pt x="1238" y="1225"/>
                      <a:pt x="1250" y="1238"/>
                      <a:pt x="1263" y="1238"/>
                    </a:cubicBezTo>
                    <a:cubicBezTo>
                      <a:pt x="1050" y="963"/>
                      <a:pt x="875" y="650"/>
                      <a:pt x="750" y="313"/>
                    </a:cubicBezTo>
                    <a:lnTo>
                      <a:pt x="6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3"/>
              <p:cNvSpPr/>
              <p:nvPr/>
            </p:nvSpPr>
            <p:spPr>
              <a:xfrm rot="-433983" flipH="1">
                <a:off x="10504892" y="3287459"/>
                <a:ext cx="125104" cy="106436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585" extrusionOk="0">
                    <a:moveTo>
                      <a:pt x="1363" y="201"/>
                    </a:moveTo>
                    <a:cubicBezTo>
                      <a:pt x="1416" y="201"/>
                      <a:pt x="1468" y="218"/>
                      <a:pt x="1513" y="260"/>
                    </a:cubicBezTo>
                    <a:cubicBezTo>
                      <a:pt x="1638" y="372"/>
                      <a:pt x="1563" y="585"/>
                      <a:pt x="1475" y="710"/>
                    </a:cubicBezTo>
                    <a:cubicBezTo>
                      <a:pt x="1175" y="1084"/>
                      <a:pt x="738" y="1322"/>
                      <a:pt x="263" y="1384"/>
                    </a:cubicBezTo>
                    <a:cubicBezTo>
                      <a:pt x="300" y="1334"/>
                      <a:pt x="325" y="1284"/>
                      <a:pt x="375" y="1209"/>
                    </a:cubicBezTo>
                    <a:cubicBezTo>
                      <a:pt x="400" y="1184"/>
                      <a:pt x="413" y="1147"/>
                      <a:pt x="425" y="1134"/>
                    </a:cubicBezTo>
                    <a:cubicBezTo>
                      <a:pt x="488" y="1059"/>
                      <a:pt x="525" y="984"/>
                      <a:pt x="613" y="872"/>
                    </a:cubicBezTo>
                    <a:cubicBezTo>
                      <a:pt x="688" y="759"/>
                      <a:pt x="763" y="647"/>
                      <a:pt x="850" y="547"/>
                    </a:cubicBezTo>
                    <a:cubicBezTo>
                      <a:pt x="863" y="510"/>
                      <a:pt x="900" y="485"/>
                      <a:pt x="925" y="460"/>
                    </a:cubicBezTo>
                    <a:cubicBezTo>
                      <a:pt x="974" y="401"/>
                      <a:pt x="1180" y="201"/>
                      <a:pt x="1363" y="201"/>
                    </a:cubicBezTo>
                    <a:close/>
                    <a:moveTo>
                      <a:pt x="1370" y="0"/>
                    </a:moveTo>
                    <a:cubicBezTo>
                      <a:pt x="1164" y="0"/>
                      <a:pt x="944" y="141"/>
                      <a:pt x="775" y="310"/>
                    </a:cubicBezTo>
                    <a:cubicBezTo>
                      <a:pt x="750" y="347"/>
                      <a:pt x="713" y="372"/>
                      <a:pt x="688" y="410"/>
                    </a:cubicBezTo>
                    <a:cubicBezTo>
                      <a:pt x="600" y="522"/>
                      <a:pt x="513" y="647"/>
                      <a:pt x="438" y="759"/>
                    </a:cubicBezTo>
                    <a:cubicBezTo>
                      <a:pt x="375" y="847"/>
                      <a:pt x="325" y="934"/>
                      <a:pt x="263" y="1009"/>
                    </a:cubicBezTo>
                    <a:cubicBezTo>
                      <a:pt x="250" y="1034"/>
                      <a:pt x="225" y="1059"/>
                      <a:pt x="200" y="1097"/>
                    </a:cubicBezTo>
                    <a:cubicBezTo>
                      <a:pt x="150" y="1197"/>
                      <a:pt x="75" y="1297"/>
                      <a:pt x="0" y="1384"/>
                    </a:cubicBezTo>
                    <a:cubicBezTo>
                      <a:pt x="13" y="1378"/>
                      <a:pt x="22" y="1375"/>
                      <a:pt x="30" y="1375"/>
                    </a:cubicBezTo>
                    <a:cubicBezTo>
                      <a:pt x="38" y="1375"/>
                      <a:pt x="44" y="1378"/>
                      <a:pt x="50" y="1384"/>
                    </a:cubicBezTo>
                    <a:lnTo>
                      <a:pt x="13" y="1572"/>
                    </a:lnTo>
                    <a:cubicBezTo>
                      <a:pt x="75" y="1584"/>
                      <a:pt x="138" y="1584"/>
                      <a:pt x="200" y="1584"/>
                    </a:cubicBezTo>
                    <a:cubicBezTo>
                      <a:pt x="738" y="1584"/>
                      <a:pt x="1338" y="1209"/>
                      <a:pt x="1625" y="822"/>
                    </a:cubicBezTo>
                    <a:cubicBezTo>
                      <a:pt x="1787" y="610"/>
                      <a:pt x="1862" y="297"/>
                      <a:pt x="1650" y="110"/>
                    </a:cubicBezTo>
                    <a:cubicBezTo>
                      <a:pt x="1565" y="33"/>
                      <a:pt x="1469" y="0"/>
                      <a:pt x="1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3"/>
              <p:cNvSpPr/>
              <p:nvPr/>
            </p:nvSpPr>
            <p:spPr>
              <a:xfrm rot="-433983" flipH="1">
                <a:off x="10614820" y="3257537"/>
                <a:ext cx="120941" cy="125977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76" extrusionOk="0">
                    <a:moveTo>
                      <a:pt x="579" y="198"/>
                    </a:moveTo>
                    <a:cubicBezTo>
                      <a:pt x="672" y="198"/>
                      <a:pt x="764" y="234"/>
                      <a:pt x="838" y="301"/>
                    </a:cubicBezTo>
                    <a:cubicBezTo>
                      <a:pt x="976" y="438"/>
                      <a:pt x="1088" y="601"/>
                      <a:pt x="1151" y="788"/>
                    </a:cubicBezTo>
                    <a:cubicBezTo>
                      <a:pt x="1201" y="876"/>
                      <a:pt x="1238" y="963"/>
                      <a:pt x="1288" y="1063"/>
                    </a:cubicBezTo>
                    <a:cubicBezTo>
                      <a:pt x="1388" y="1250"/>
                      <a:pt x="1475" y="1438"/>
                      <a:pt x="1550" y="1650"/>
                    </a:cubicBezTo>
                    <a:cubicBezTo>
                      <a:pt x="1475" y="1613"/>
                      <a:pt x="1400" y="1575"/>
                      <a:pt x="1326" y="1538"/>
                    </a:cubicBezTo>
                    <a:cubicBezTo>
                      <a:pt x="1276" y="1513"/>
                      <a:pt x="1226" y="1488"/>
                      <a:pt x="1188" y="1475"/>
                    </a:cubicBezTo>
                    <a:lnTo>
                      <a:pt x="1201" y="1475"/>
                    </a:lnTo>
                    <a:cubicBezTo>
                      <a:pt x="876" y="1338"/>
                      <a:pt x="476" y="1138"/>
                      <a:pt x="313" y="776"/>
                    </a:cubicBezTo>
                    <a:cubicBezTo>
                      <a:pt x="226" y="601"/>
                      <a:pt x="238" y="351"/>
                      <a:pt x="388" y="251"/>
                    </a:cubicBezTo>
                    <a:cubicBezTo>
                      <a:pt x="449" y="215"/>
                      <a:pt x="515" y="198"/>
                      <a:pt x="579" y="198"/>
                    </a:cubicBezTo>
                    <a:close/>
                    <a:moveTo>
                      <a:pt x="571" y="0"/>
                    </a:moveTo>
                    <a:cubicBezTo>
                      <a:pt x="466" y="0"/>
                      <a:pt x="360" y="29"/>
                      <a:pt x="263" y="88"/>
                    </a:cubicBezTo>
                    <a:cubicBezTo>
                      <a:pt x="13" y="251"/>
                      <a:pt x="1" y="613"/>
                      <a:pt x="126" y="863"/>
                    </a:cubicBezTo>
                    <a:cubicBezTo>
                      <a:pt x="313" y="1275"/>
                      <a:pt x="751" y="1500"/>
                      <a:pt x="1113" y="1663"/>
                    </a:cubicBezTo>
                    <a:cubicBezTo>
                      <a:pt x="1151" y="1675"/>
                      <a:pt x="1188" y="1700"/>
                      <a:pt x="1238" y="1713"/>
                    </a:cubicBezTo>
                    <a:cubicBezTo>
                      <a:pt x="1363" y="1800"/>
                      <a:pt x="1513" y="1850"/>
                      <a:pt x="1675" y="1875"/>
                    </a:cubicBezTo>
                    <a:lnTo>
                      <a:pt x="1688" y="1875"/>
                    </a:lnTo>
                    <a:lnTo>
                      <a:pt x="1800" y="1863"/>
                    </a:lnTo>
                    <a:lnTo>
                      <a:pt x="1775" y="1750"/>
                    </a:lnTo>
                    <a:cubicBezTo>
                      <a:pt x="1713" y="1475"/>
                      <a:pt x="1613" y="1213"/>
                      <a:pt x="1463" y="963"/>
                    </a:cubicBezTo>
                    <a:cubicBezTo>
                      <a:pt x="1425" y="876"/>
                      <a:pt x="1376" y="788"/>
                      <a:pt x="1338" y="701"/>
                    </a:cubicBezTo>
                    <a:cubicBezTo>
                      <a:pt x="1251" y="488"/>
                      <a:pt x="1126" y="301"/>
                      <a:pt x="963" y="151"/>
                    </a:cubicBezTo>
                    <a:cubicBezTo>
                      <a:pt x="849" y="51"/>
                      <a:pt x="711" y="0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567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1"/>
          <p:cNvSpPr txBox="1">
            <a:spLocks noGrp="1"/>
          </p:cNvSpPr>
          <p:nvPr>
            <p:ph type="subTitle" idx="9"/>
          </p:nvPr>
        </p:nvSpPr>
        <p:spPr>
          <a:xfrm>
            <a:off x="1951776" y="1606698"/>
            <a:ext cx="2262084" cy="344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3"/>
          </p:nvPr>
        </p:nvSpPr>
        <p:spPr>
          <a:xfrm>
            <a:off x="5600364" y="1226131"/>
            <a:ext cx="2262084" cy="344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&amp; Insight</a:t>
            </a:r>
            <a:endParaRPr dirty="0"/>
          </a:p>
        </p:txBody>
      </p:sp>
      <p:sp>
        <p:nvSpPr>
          <p:cNvPr id="690" name="Google Shape;690;p41"/>
          <p:cNvSpPr txBox="1">
            <a:spLocks noGrp="1"/>
          </p:cNvSpPr>
          <p:nvPr>
            <p:ph type="subTitle" idx="14"/>
          </p:nvPr>
        </p:nvSpPr>
        <p:spPr>
          <a:xfrm>
            <a:off x="1889264" y="2469411"/>
            <a:ext cx="2324596" cy="344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691" name="Google Shape;691;p41"/>
          <p:cNvSpPr txBox="1">
            <a:spLocks noGrp="1"/>
          </p:cNvSpPr>
          <p:nvPr>
            <p:ph type="subTitle" idx="15"/>
          </p:nvPr>
        </p:nvSpPr>
        <p:spPr>
          <a:xfrm>
            <a:off x="5600364" y="2469411"/>
            <a:ext cx="2262084" cy="344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sp>
        <p:nvSpPr>
          <p:cNvPr id="692" name="Google Shape;692;p41"/>
          <p:cNvSpPr txBox="1">
            <a:spLocks noGrp="1"/>
          </p:cNvSpPr>
          <p:nvPr>
            <p:ph type="title" idx="5"/>
          </p:nvPr>
        </p:nvSpPr>
        <p:spPr>
          <a:xfrm>
            <a:off x="999439" y="2469411"/>
            <a:ext cx="770113" cy="770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41"/>
          <p:cNvSpPr txBox="1">
            <a:spLocks noGrp="1"/>
          </p:cNvSpPr>
          <p:nvPr>
            <p:ph type="title"/>
          </p:nvPr>
        </p:nvSpPr>
        <p:spPr>
          <a:xfrm>
            <a:off x="999439" y="1226131"/>
            <a:ext cx="770113" cy="770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title" idx="6"/>
          </p:nvPr>
        </p:nvSpPr>
        <p:spPr>
          <a:xfrm>
            <a:off x="4706752" y="1226131"/>
            <a:ext cx="770113" cy="770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5" name="Google Shape;695;p41"/>
          <p:cNvSpPr txBox="1">
            <a:spLocks noGrp="1"/>
          </p:cNvSpPr>
          <p:nvPr>
            <p:ph type="title" idx="7"/>
          </p:nvPr>
        </p:nvSpPr>
        <p:spPr>
          <a:xfrm>
            <a:off x="4706752" y="2469411"/>
            <a:ext cx="770113" cy="770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96" name="Google Shape;696;p41"/>
          <p:cNvSpPr txBox="1">
            <a:spLocks noGrp="1"/>
          </p:cNvSpPr>
          <p:nvPr>
            <p:ph type="title" idx="8"/>
          </p:nvPr>
        </p:nvSpPr>
        <p:spPr>
          <a:xfrm>
            <a:off x="702071" y="1850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701" name="Google Shape;701;p41"/>
          <p:cNvGrpSpPr/>
          <p:nvPr/>
        </p:nvGrpSpPr>
        <p:grpSpPr>
          <a:xfrm flipH="1">
            <a:off x="1060460" y="445026"/>
            <a:ext cx="695328" cy="624346"/>
            <a:chOff x="2094250" y="1993550"/>
            <a:chExt cx="400650" cy="359750"/>
          </a:xfrm>
        </p:grpSpPr>
        <p:sp>
          <p:nvSpPr>
            <p:cNvPr id="702" name="Google Shape;702;p41"/>
            <p:cNvSpPr/>
            <p:nvPr/>
          </p:nvSpPr>
          <p:spPr>
            <a:xfrm>
              <a:off x="2094250" y="1993550"/>
              <a:ext cx="400650" cy="359750"/>
            </a:xfrm>
            <a:custGeom>
              <a:avLst/>
              <a:gdLst/>
              <a:ahLst/>
              <a:cxnLst/>
              <a:rect l="l" t="t" r="r" b="b"/>
              <a:pathLst>
                <a:path w="16026" h="14390" extrusionOk="0">
                  <a:moveTo>
                    <a:pt x="3365" y="1"/>
                  </a:moveTo>
                  <a:lnTo>
                    <a:pt x="1" y="10226"/>
                  </a:lnTo>
                  <a:lnTo>
                    <a:pt x="12661" y="14389"/>
                  </a:lnTo>
                  <a:lnTo>
                    <a:pt x="16026" y="416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114550" y="2165075"/>
              <a:ext cx="326025" cy="107050"/>
            </a:xfrm>
            <a:custGeom>
              <a:avLst/>
              <a:gdLst/>
              <a:ahLst/>
              <a:cxnLst/>
              <a:rect l="l" t="t" r="r" b="b"/>
              <a:pathLst>
                <a:path w="13041" h="4282" extrusionOk="0">
                  <a:moveTo>
                    <a:pt x="13040" y="428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2113900" y="2163100"/>
              <a:ext cx="327000" cy="110975"/>
            </a:xfrm>
            <a:custGeom>
              <a:avLst/>
              <a:gdLst/>
              <a:ahLst/>
              <a:cxnLst/>
              <a:rect l="l" t="t" r="r" b="b"/>
              <a:pathLst>
                <a:path w="13080" h="4439" extrusionOk="0">
                  <a:moveTo>
                    <a:pt x="53" y="1"/>
                  </a:moveTo>
                  <a:lnTo>
                    <a:pt x="0" y="145"/>
                  </a:lnTo>
                  <a:lnTo>
                    <a:pt x="13027" y="4439"/>
                  </a:lnTo>
                  <a:lnTo>
                    <a:pt x="13079" y="428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2205225" y="2024325"/>
              <a:ext cx="88725" cy="268750"/>
            </a:xfrm>
            <a:custGeom>
              <a:avLst/>
              <a:gdLst/>
              <a:ahLst/>
              <a:cxnLst/>
              <a:rect l="l" t="t" r="r" b="b"/>
              <a:pathLst>
                <a:path w="3549" h="10750" extrusionOk="0">
                  <a:moveTo>
                    <a:pt x="3548" y="0"/>
                  </a:moveTo>
                  <a:lnTo>
                    <a:pt x="0" y="107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2203575" y="2023675"/>
              <a:ext cx="92000" cy="270050"/>
            </a:xfrm>
            <a:custGeom>
              <a:avLst/>
              <a:gdLst/>
              <a:ahLst/>
              <a:cxnLst/>
              <a:rect l="l" t="t" r="r" b="b"/>
              <a:pathLst>
                <a:path w="3680" h="10802" extrusionOk="0">
                  <a:moveTo>
                    <a:pt x="3522" y="0"/>
                  </a:moveTo>
                  <a:lnTo>
                    <a:pt x="1" y="10749"/>
                  </a:lnTo>
                  <a:lnTo>
                    <a:pt x="145" y="10801"/>
                  </a:lnTo>
                  <a:lnTo>
                    <a:pt x="3679" y="53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2203250" y="2175875"/>
              <a:ext cx="63525" cy="63500"/>
            </a:xfrm>
            <a:custGeom>
              <a:avLst/>
              <a:gdLst/>
              <a:ahLst/>
              <a:cxnLst/>
              <a:rect l="l" t="t" r="r" b="b"/>
              <a:pathLst>
                <a:path w="2541" h="2540" extrusionOk="0">
                  <a:moveTo>
                    <a:pt x="1270" y="0"/>
                  </a:moveTo>
                  <a:cubicBezTo>
                    <a:pt x="563" y="0"/>
                    <a:pt x="0" y="576"/>
                    <a:pt x="0" y="1270"/>
                  </a:cubicBezTo>
                  <a:cubicBezTo>
                    <a:pt x="0" y="1977"/>
                    <a:pt x="563" y="2540"/>
                    <a:pt x="1270" y="2540"/>
                  </a:cubicBezTo>
                  <a:cubicBezTo>
                    <a:pt x="1977" y="2540"/>
                    <a:pt x="2540" y="1977"/>
                    <a:pt x="2540" y="1270"/>
                  </a:cubicBezTo>
                  <a:cubicBezTo>
                    <a:pt x="2540" y="576"/>
                    <a:pt x="1977" y="0"/>
                    <a:pt x="1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2188850" y="2199750"/>
              <a:ext cx="48125" cy="23275"/>
            </a:xfrm>
            <a:custGeom>
              <a:avLst/>
              <a:gdLst/>
              <a:ahLst/>
              <a:cxnLst/>
              <a:rect l="l" t="t" r="r" b="b"/>
              <a:pathLst>
                <a:path w="1925" h="931" extrusionOk="0">
                  <a:moveTo>
                    <a:pt x="1873" y="1"/>
                  </a:moveTo>
                  <a:cubicBezTo>
                    <a:pt x="1244" y="236"/>
                    <a:pt x="616" y="511"/>
                    <a:pt x="0" y="786"/>
                  </a:cubicBezTo>
                  <a:lnTo>
                    <a:pt x="66" y="930"/>
                  </a:lnTo>
                  <a:cubicBezTo>
                    <a:pt x="668" y="655"/>
                    <a:pt x="1310" y="394"/>
                    <a:pt x="1925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2193100" y="2209575"/>
              <a:ext cx="48475" cy="23275"/>
            </a:xfrm>
            <a:custGeom>
              <a:avLst/>
              <a:gdLst/>
              <a:ahLst/>
              <a:cxnLst/>
              <a:rect l="l" t="t" r="r" b="b"/>
              <a:pathLst>
                <a:path w="1939" h="931" extrusionOk="0">
                  <a:moveTo>
                    <a:pt x="1873" y="1"/>
                  </a:moveTo>
                  <a:cubicBezTo>
                    <a:pt x="1244" y="236"/>
                    <a:pt x="616" y="498"/>
                    <a:pt x="1" y="786"/>
                  </a:cubicBezTo>
                  <a:lnTo>
                    <a:pt x="66" y="930"/>
                  </a:lnTo>
                  <a:cubicBezTo>
                    <a:pt x="681" y="655"/>
                    <a:pt x="1310" y="393"/>
                    <a:pt x="1938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406500" y="2096625"/>
              <a:ext cx="33750" cy="62250"/>
            </a:xfrm>
            <a:custGeom>
              <a:avLst/>
              <a:gdLst/>
              <a:ahLst/>
              <a:cxnLst/>
              <a:rect l="l" t="t" r="r" b="b"/>
              <a:pathLst>
                <a:path w="1350" h="2490" extrusionOk="0">
                  <a:moveTo>
                    <a:pt x="1168" y="0"/>
                  </a:moveTo>
                  <a:cubicBezTo>
                    <a:pt x="1014" y="0"/>
                    <a:pt x="863" y="59"/>
                    <a:pt x="760" y="172"/>
                  </a:cubicBezTo>
                  <a:cubicBezTo>
                    <a:pt x="603" y="355"/>
                    <a:pt x="564" y="591"/>
                    <a:pt x="668" y="800"/>
                  </a:cubicBezTo>
                  <a:cubicBezTo>
                    <a:pt x="682" y="840"/>
                    <a:pt x="695" y="892"/>
                    <a:pt x="721" y="931"/>
                  </a:cubicBezTo>
                  <a:cubicBezTo>
                    <a:pt x="773" y="1010"/>
                    <a:pt x="799" y="1102"/>
                    <a:pt x="786" y="1193"/>
                  </a:cubicBezTo>
                  <a:cubicBezTo>
                    <a:pt x="760" y="1285"/>
                    <a:pt x="642" y="1337"/>
                    <a:pt x="551" y="1363"/>
                  </a:cubicBezTo>
                  <a:lnTo>
                    <a:pt x="485" y="1376"/>
                  </a:lnTo>
                  <a:cubicBezTo>
                    <a:pt x="367" y="1403"/>
                    <a:pt x="249" y="1468"/>
                    <a:pt x="158" y="1547"/>
                  </a:cubicBezTo>
                  <a:cubicBezTo>
                    <a:pt x="40" y="1678"/>
                    <a:pt x="1" y="1861"/>
                    <a:pt x="53" y="2031"/>
                  </a:cubicBezTo>
                  <a:cubicBezTo>
                    <a:pt x="79" y="2227"/>
                    <a:pt x="210" y="2398"/>
                    <a:pt x="393" y="2489"/>
                  </a:cubicBezTo>
                  <a:lnTo>
                    <a:pt x="446" y="2319"/>
                  </a:lnTo>
                  <a:cubicBezTo>
                    <a:pt x="315" y="2254"/>
                    <a:pt x="223" y="2136"/>
                    <a:pt x="197" y="1992"/>
                  </a:cubicBezTo>
                  <a:cubicBezTo>
                    <a:pt x="158" y="1874"/>
                    <a:pt x="197" y="1743"/>
                    <a:pt x="276" y="1651"/>
                  </a:cubicBezTo>
                  <a:cubicBezTo>
                    <a:pt x="341" y="1586"/>
                    <a:pt x="433" y="1547"/>
                    <a:pt x="524" y="1534"/>
                  </a:cubicBezTo>
                  <a:lnTo>
                    <a:pt x="590" y="1521"/>
                  </a:lnTo>
                  <a:cubicBezTo>
                    <a:pt x="747" y="1494"/>
                    <a:pt x="891" y="1390"/>
                    <a:pt x="943" y="1232"/>
                  </a:cubicBezTo>
                  <a:cubicBezTo>
                    <a:pt x="970" y="1102"/>
                    <a:pt x="943" y="971"/>
                    <a:pt x="865" y="853"/>
                  </a:cubicBezTo>
                  <a:cubicBezTo>
                    <a:pt x="839" y="827"/>
                    <a:pt x="826" y="787"/>
                    <a:pt x="812" y="748"/>
                  </a:cubicBezTo>
                  <a:cubicBezTo>
                    <a:pt x="747" y="591"/>
                    <a:pt x="773" y="408"/>
                    <a:pt x="878" y="290"/>
                  </a:cubicBezTo>
                  <a:cubicBezTo>
                    <a:pt x="956" y="201"/>
                    <a:pt x="1072" y="157"/>
                    <a:pt x="1185" y="157"/>
                  </a:cubicBezTo>
                  <a:cubicBezTo>
                    <a:pt x="1223" y="157"/>
                    <a:pt x="1261" y="162"/>
                    <a:pt x="1297" y="172"/>
                  </a:cubicBezTo>
                  <a:lnTo>
                    <a:pt x="1349" y="28"/>
                  </a:lnTo>
                  <a:cubicBezTo>
                    <a:pt x="1290" y="10"/>
                    <a:pt x="1229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2420900" y="2102450"/>
              <a:ext cx="34725" cy="61650"/>
            </a:xfrm>
            <a:custGeom>
              <a:avLst/>
              <a:gdLst/>
              <a:ahLst/>
              <a:cxnLst/>
              <a:rect l="l" t="t" r="r" b="b"/>
              <a:pathLst>
                <a:path w="1389" h="2466" extrusionOk="0">
                  <a:moveTo>
                    <a:pt x="1251" y="1"/>
                  </a:moveTo>
                  <a:cubicBezTo>
                    <a:pt x="1061" y="1"/>
                    <a:pt x="816" y="81"/>
                    <a:pt x="734" y="266"/>
                  </a:cubicBezTo>
                  <a:cubicBezTo>
                    <a:pt x="655" y="463"/>
                    <a:pt x="747" y="646"/>
                    <a:pt x="826" y="803"/>
                  </a:cubicBezTo>
                  <a:cubicBezTo>
                    <a:pt x="865" y="869"/>
                    <a:pt x="891" y="934"/>
                    <a:pt x="917" y="999"/>
                  </a:cubicBezTo>
                  <a:cubicBezTo>
                    <a:pt x="943" y="1078"/>
                    <a:pt x="943" y="1170"/>
                    <a:pt x="917" y="1248"/>
                  </a:cubicBezTo>
                  <a:cubicBezTo>
                    <a:pt x="865" y="1327"/>
                    <a:pt x="734" y="1366"/>
                    <a:pt x="590" y="1392"/>
                  </a:cubicBezTo>
                  <a:cubicBezTo>
                    <a:pt x="394" y="1445"/>
                    <a:pt x="171" y="1497"/>
                    <a:pt x="92" y="1706"/>
                  </a:cubicBezTo>
                  <a:cubicBezTo>
                    <a:pt x="1" y="1994"/>
                    <a:pt x="145" y="2322"/>
                    <a:pt x="420" y="2466"/>
                  </a:cubicBezTo>
                  <a:lnTo>
                    <a:pt x="498" y="2309"/>
                  </a:lnTo>
                  <a:cubicBezTo>
                    <a:pt x="289" y="2204"/>
                    <a:pt x="197" y="1968"/>
                    <a:pt x="250" y="1759"/>
                  </a:cubicBezTo>
                  <a:cubicBezTo>
                    <a:pt x="302" y="1628"/>
                    <a:pt x="459" y="1589"/>
                    <a:pt x="629" y="1549"/>
                  </a:cubicBezTo>
                  <a:cubicBezTo>
                    <a:pt x="786" y="1536"/>
                    <a:pt x="943" y="1458"/>
                    <a:pt x="1048" y="1327"/>
                  </a:cubicBezTo>
                  <a:cubicBezTo>
                    <a:pt x="1101" y="1209"/>
                    <a:pt x="1114" y="1078"/>
                    <a:pt x="1061" y="960"/>
                  </a:cubicBezTo>
                  <a:cubicBezTo>
                    <a:pt x="1035" y="882"/>
                    <a:pt x="1009" y="803"/>
                    <a:pt x="970" y="738"/>
                  </a:cubicBezTo>
                  <a:cubicBezTo>
                    <a:pt x="891" y="594"/>
                    <a:pt x="826" y="463"/>
                    <a:pt x="878" y="332"/>
                  </a:cubicBezTo>
                  <a:cubicBezTo>
                    <a:pt x="929" y="229"/>
                    <a:pt x="1094" y="158"/>
                    <a:pt x="1239" y="158"/>
                  </a:cubicBezTo>
                  <a:cubicBezTo>
                    <a:pt x="1278" y="158"/>
                    <a:pt x="1316" y="163"/>
                    <a:pt x="1349" y="175"/>
                  </a:cubicBezTo>
                  <a:lnTo>
                    <a:pt x="1389" y="18"/>
                  </a:lnTo>
                  <a:cubicBezTo>
                    <a:pt x="1350" y="6"/>
                    <a:pt x="1302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41"/>
          <p:cNvGrpSpPr/>
          <p:nvPr/>
        </p:nvGrpSpPr>
        <p:grpSpPr>
          <a:xfrm flipH="1">
            <a:off x="7586800" y="632816"/>
            <a:ext cx="673174" cy="862229"/>
            <a:chOff x="423050" y="2039550"/>
            <a:chExt cx="318150" cy="407500"/>
          </a:xfrm>
        </p:grpSpPr>
        <p:sp>
          <p:nvSpPr>
            <p:cNvPr id="713" name="Google Shape;713;p41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691;p41"/>
          <p:cNvSpPr txBox="1">
            <a:spLocks/>
          </p:cNvSpPr>
          <p:nvPr/>
        </p:nvSpPr>
        <p:spPr>
          <a:xfrm>
            <a:off x="5600363" y="3601954"/>
            <a:ext cx="2435113" cy="34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2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dirty="0" err="1"/>
              <a:t>Recomendation</a:t>
            </a:r>
            <a:endParaRPr lang="en-ID" dirty="0"/>
          </a:p>
        </p:txBody>
      </p:sp>
      <p:sp>
        <p:nvSpPr>
          <p:cNvPr id="34" name="Google Shape;695;p41"/>
          <p:cNvSpPr txBox="1">
            <a:spLocks/>
          </p:cNvSpPr>
          <p:nvPr/>
        </p:nvSpPr>
        <p:spPr>
          <a:xfrm>
            <a:off x="4706752" y="3601954"/>
            <a:ext cx="770113" cy="770113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traBold"/>
              <a:buNone/>
              <a:defRPr sz="3400" b="0" i="0" u="none" strike="noStrike" cap="none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traBold"/>
              <a:buNone/>
              <a:defRPr sz="60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traBold"/>
              <a:buNone/>
              <a:defRPr sz="60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traBold"/>
              <a:buNone/>
              <a:defRPr sz="60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traBold"/>
              <a:buNone/>
              <a:defRPr sz="60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traBold"/>
              <a:buNone/>
              <a:defRPr sz="60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traBold"/>
              <a:buNone/>
              <a:defRPr sz="60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traBold"/>
              <a:buNone/>
              <a:defRPr sz="60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traBold"/>
              <a:buNone/>
              <a:defRPr sz="60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3"/>
          <p:cNvSpPr txBox="1">
            <a:spLocks noGrp="1"/>
          </p:cNvSpPr>
          <p:nvPr>
            <p:ph type="title"/>
          </p:nvPr>
        </p:nvSpPr>
        <p:spPr>
          <a:xfrm>
            <a:off x="7200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E9000"/>
                </a:solidFill>
              </a:rPr>
              <a:t>Problem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Statement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61" name="Google Shape;761;p43"/>
          <p:cNvSpPr txBox="1">
            <a:spLocks noGrp="1"/>
          </p:cNvSpPr>
          <p:nvPr>
            <p:ph type="title" idx="2"/>
          </p:nvPr>
        </p:nvSpPr>
        <p:spPr>
          <a:xfrm>
            <a:off x="792275" y="975750"/>
            <a:ext cx="997200" cy="9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63" name="Google Shape;763;p43"/>
          <p:cNvGrpSpPr/>
          <p:nvPr/>
        </p:nvGrpSpPr>
        <p:grpSpPr>
          <a:xfrm>
            <a:off x="4914229" y="1839798"/>
            <a:ext cx="2586618" cy="2529051"/>
            <a:chOff x="4526450" y="2237425"/>
            <a:chExt cx="2030950" cy="1985750"/>
          </a:xfrm>
        </p:grpSpPr>
        <p:sp>
          <p:nvSpPr>
            <p:cNvPr id="764" name="Google Shape;764;p43"/>
            <p:cNvSpPr/>
            <p:nvPr/>
          </p:nvSpPr>
          <p:spPr>
            <a:xfrm>
              <a:off x="5571875" y="2313425"/>
              <a:ext cx="355475" cy="658225"/>
            </a:xfrm>
            <a:custGeom>
              <a:avLst/>
              <a:gdLst/>
              <a:ahLst/>
              <a:cxnLst/>
              <a:rect l="l" t="t" r="r" b="b"/>
              <a:pathLst>
                <a:path w="14219" h="26329" extrusionOk="0">
                  <a:moveTo>
                    <a:pt x="7574" y="0"/>
                  </a:moveTo>
                  <a:cubicBezTo>
                    <a:pt x="5283" y="0"/>
                    <a:pt x="2965" y="1373"/>
                    <a:pt x="1807" y="3296"/>
                  </a:cubicBezTo>
                  <a:cubicBezTo>
                    <a:pt x="642" y="5247"/>
                    <a:pt x="0" y="8402"/>
                    <a:pt x="170" y="10654"/>
                  </a:cubicBezTo>
                  <a:cubicBezTo>
                    <a:pt x="314" y="12722"/>
                    <a:pt x="1545" y="14817"/>
                    <a:pt x="3522" y="15459"/>
                  </a:cubicBezTo>
                  <a:cubicBezTo>
                    <a:pt x="3509" y="17593"/>
                    <a:pt x="3614" y="19714"/>
                    <a:pt x="3849" y="21835"/>
                  </a:cubicBezTo>
                  <a:cubicBezTo>
                    <a:pt x="3928" y="22541"/>
                    <a:pt x="4033" y="23288"/>
                    <a:pt x="4425" y="23903"/>
                  </a:cubicBezTo>
                  <a:cubicBezTo>
                    <a:pt x="5452" y="25484"/>
                    <a:pt x="7257" y="26328"/>
                    <a:pt x="9090" y="26328"/>
                  </a:cubicBezTo>
                  <a:cubicBezTo>
                    <a:pt x="9549" y="26328"/>
                    <a:pt x="10010" y="26275"/>
                    <a:pt x="10461" y="26168"/>
                  </a:cubicBezTo>
                  <a:cubicBezTo>
                    <a:pt x="13027" y="25553"/>
                    <a:pt x="14101" y="23628"/>
                    <a:pt x="14101" y="21101"/>
                  </a:cubicBezTo>
                  <a:cubicBezTo>
                    <a:pt x="14101" y="18339"/>
                    <a:pt x="14061" y="15563"/>
                    <a:pt x="13970" y="12788"/>
                  </a:cubicBezTo>
                  <a:cubicBezTo>
                    <a:pt x="13891" y="10510"/>
                    <a:pt x="14218" y="7800"/>
                    <a:pt x="13682" y="5600"/>
                  </a:cubicBezTo>
                  <a:cubicBezTo>
                    <a:pt x="13079" y="3178"/>
                    <a:pt x="11260" y="651"/>
                    <a:pt x="8693" y="115"/>
                  </a:cubicBezTo>
                  <a:cubicBezTo>
                    <a:pt x="8324" y="37"/>
                    <a:pt x="7950" y="0"/>
                    <a:pt x="7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5569575" y="2310775"/>
              <a:ext cx="357775" cy="663400"/>
            </a:xfrm>
            <a:custGeom>
              <a:avLst/>
              <a:gdLst/>
              <a:ahLst/>
              <a:cxnLst/>
              <a:rect l="l" t="t" r="r" b="b"/>
              <a:pathLst>
                <a:path w="14311" h="26536" extrusionOk="0">
                  <a:moveTo>
                    <a:pt x="7673" y="208"/>
                  </a:moveTo>
                  <a:cubicBezTo>
                    <a:pt x="8039" y="208"/>
                    <a:pt x="8406" y="247"/>
                    <a:pt x="8759" y="325"/>
                  </a:cubicBezTo>
                  <a:cubicBezTo>
                    <a:pt x="11365" y="875"/>
                    <a:pt x="13106" y="3441"/>
                    <a:pt x="13669" y="5746"/>
                  </a:cubicBezTo>
                  <a:cubicBezTo>
                    <a:pt x="14035" y="7238"/>
                    <a:pt x="13996" y="8992"/>
                    <a:pt x="13970" y="10668"/>
                  </a:cubicBezTo>
                  <a:cubicBezTo>
                    <a:pt x="13957" y="11454"/>
                    <a:pt x="13931" y="12187"/>
                    <a:pt x="13957" y="12907"/>
                  </a:cubicBezTo>
                  <a:cubicBezTo>
                    <a:pt x="14035" y="15669"/>
                    <a:pt x="14088" y="18458"/>
                    <a:pt x="14088" y="21220"/>
                  </a:cubicBezTo>
                  <a:cubicBezTo>
                    <a:pt x="14088" y="23904"/>
                    <a:pt x="12857" y="25619"/>
                    <a:pt x="10527" y="26182"/>
                  </a:cubicBezTo>
                  <a:cubicBezTo>
                    <a:pt x="10082" y="26289"/>
                    <a:pt x="9631" y="26341"/>
                    <a:pt x="9186" y="26341"/>
                  </a:cubicBezTo>
                  <a:cubicBezTo>
                    <a:pt x="7337" y="26341"/>
                    <a:pt x="5569" y="25455"/>
                    <a:pt x="4609" y="23957"/>
                  </a:cubicBezTo>
                  <a:cubicBezTo>
                    <a:pt x="4229" y="23381"/>
                    <a:pt x="4125" y="22661"/>
                    <a:pt x="4046" y="21927"/>
                  </a:cubicBezTo>
                  <a:cubicBezTo>
                    <a:pt x="3810" y="19820"/>
                    <a:pt x="3706" y="17699"/>
                    <a:pt x="3719" y="15578"/>
                  </a:cubicBezTo>
                  <a:lnTo>
                    <a:pt x="3719" y="15486"/>
                  </a:lnTo>
                  <a:lnTo>
                    <a:pt x="3640" y="15460"/>
                  </a:lnTo>
                  <a:cubicBezTo>
                    <a:pt x="1860" y="14897"/>
                    <a:pt x="511" y="12946"/>
                    <a:pt x="354" y="10747"/>
                  </a:cubicBezTo>
                  <a:cubicBezTo>
                    <a:pt x="197" y="8403"/>
                    <a:pt x="891" y="5261"/>
                    <a:pt x="1991" y="3454"/>
                  </a:cubicBezTo>
                  <a:cubicBezTo>
                    <a:pt x="3169" y="1477"/>
                    <a:pt x="5473" y="208"/>
                    <a:pt x="7673" y="208"/>
                  </a:cubicBezTo>
                  <a:close/>
                  <a:moveTo>
                    <a:pt x="7682" y="1"/>
                  </a:moveTo>
                  <a:cubicBezTo>
                    <a:pt x="5422" y="1"/>
                    <a:pt x="3041" y="1311"/>
                    <a:pt x="1820" y="3350"/>
                  </a:cubicBezTo>
                  <a:cubicBezTo>
                    <a:pt x="694" y="5222"/>
                    <a:pt x="1" y="8338"/>
                    <a:pt x="158" y="10760"/>
                  </a:cubicBezTo>
                  <a:cubicBezTo>
                    <a:pt x="315" y="13025"/>
                    <a:pt x="1689" y="15015"/>
                    <a:pt x="3522" y="15643"/>
                  </a:cubicBezTo>
                  <a:cubicBezTo>
                    <a:pt x="3509" y="17751"/>
                    <a:pt x="3614" y="19846"/>
                    <a:pt x="3850" y="21941"/>
                  </a:cubicBezTo>
                  <a:cubicBezTo>
                    <a:pt x="3928" y="22713"/>
                    <a:pt x="4046" y="23446"/>
                    <a:pt x="4439" y="24061"/>
                  </a:cubicBezTo>
                  <a:cubicBezTo>
                    <a:pt x="5434" y="25619"/>
                    <a:pt x="7267" y="26536"/>
                    <a:pt x="9191" y="26536"/>
                  </a:cubicBezTo>
                  <a:cubicBezTo>
                    <a:pt x="9663" y="26536"/>
                    <a:pt x="10134" y="26483"/>
                    <a:pt x="10592" y="26366"/>
                  </a:cubicBezTo>
                  <a:cubicBezTo>
                    <a:pt x="13027" y="25790"/>
                    <a:pt x="14310" y="23996"/>
                    <a:pt x="14310" y="21207"/>
                  </a:cubicBezTo>
                  <a:cubicBezTo>
                    <a:pt x="14310" y="18458"/>
                    <a:pt x="14271" y="15656"/>
                    <a:pt x="14179" y="12894"/>
                  </a:cubicBezTo>
                  <a:cubicBezTo>
                    <a:pt x="14153" y="12187"/>
                    <a:pt x="14179" y="11454"/>
                    <a:pt x="14193" y="10668"/>
                  </a:cubicBezTo>
                  <a:cubicBezTo>
                    <a:pt x="14232" y="8966"/>
                    <a:pt x="14271" y="7212"/>
                    <a:pt x="13891" y="5680"/>
                  </a:cubicBezTo>
                  <a:cubicBezTo>
                    <a:pt x="13302" y="3323"/>
                    <a:pt x="11509" y="679"/>
                    <a:pt x="8812" y="116"/>
                  </a:cubicBezTo>
                  <a:cubicBezTo>
                    <a:pt x="8443" y="38"/>
                    <a:pt x="8064" y="1"/>
                    <a:pt x="7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5089950" y="2758150"/>
              <a:ext cx="191275" cy="122575"/>
            </a:xfrm>
            <a:custGeom>
              <a:avLst/>
              <a:gdLst/>
              <a:ahLst/>
              <a:cxnLst/>
              <a:rect l="l" t="t" r="r" b="b"/>
              <a:pathLst>
                <a:path w="7651" h="4903" extrusionOk="0">
                  <a:moveTo>
                    <a:pt x="6315" y="1"/>
                  </a:moveTo>
                  <a:cubicBezTo>
                    <a:pt x="6164" y="1"/>
                    <a:pt x="6005" y="40"/>
                    <a:pt x="5845" y="131"/>
                  </a:cubicBezTo>
                  <a:cubicBezTo>
                    <a:pt x="4103" y="1126"/>
                    <a:pt x="2414" y="2200"/>
                    <a:pt x="765" y="3325"/>
                  </a:cubicBezTo>
                  <a:cubicBezTo>
                    <a:pt x="1" y="3853"/>
                    <a:pt x="511" y="4903"/>
                    <a:pt x="1248" y="4903"/>
                  </a:cubicBezTo>
                  <a:cubicBezTo>
                    <a:pt x="1407" y="4903"/>
                    <a:pt x="1577" y="4853"/>
                    <a:pt x="1747" y="4739"/>
                  </a:cubicBezTo>
                  <a:cubicBezTo>
                    <a:pt x="3383" y="3600"/>
                    <a:pt x="5072" y="2540"/>
                    <a:pt x="6827" y="1545"/>
                  </a:cubicBezTo>
                  <a:cubicBezTo>
                    <a:pt x="7650" y="1073"/>
                    <a:pt x="7101" y="1"/>
                    <a:pt x="6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5096300" y="2755550"/>
              <a:ext cx="176775" cy="127975"/>
            </a:xfrm>
            <a:custGeom>
              <a:avLst/>
              <a:gdLst/>
              <a:ahLst/>
              <a:cxnLst/>
              <a:rect l="l" t="t" r="r" b="b"/>
              <a:pathLst>
                <a:path w="7071" h="5119" extrusionOk="0">
                  <a:moveTo>
                    <a:pt x="6062" y="209"/>
                  </a:moveTo>
                  <a:cubicBezTo>
                    <a:pt x="6193" y="209"/>
                    <a:pt x="6337" y="248"/>
                    <a:pt x="6455" y="314"/>
                  </a:cubicBezTo>
                  <a:cubicBezTo>
                    <a:pt x="6703" y="458"/>
                    <a:pt x="6861" y="706"/>
                    <a:pt x="6874" y="994"/>
                  </a:cubicBezTo>
                  <a:cubicBezTo>
                    <a:pt x="6861" y="1243"/>
                    <a:pt x="6717" y="1453"/>
                    <a:pt x="6507" y="1557"/>
                  </a:cubicBezTo>
                  <a:cubicBezTo>
                    <a:pt x="4779" y="2552"/>
                    <a:pt x="3064" y="3626"/>
                    <a:pt x="1427" y="4752"/>
                  </a:cubicBezTo>
                  <a:cubicBezTo>
                    <a:pt x="1300" y="4855"/>
                    <a:pt x="1149" y="4905"/>
                    <a:pt x="993" y="4905"/>
                  </a:cubicBezTo>
                  <a:cubicBezTo>
                    <a:pt x="893" y="4905"/>
                    <a:pt x="792" y="4884"/>
                    <a:pt x="694" y="4843"/>
                  </a:cubicBezTo>
                  <a:cubicBezTo>
                    <a:pt x="445" y="4712"/>
                    <a:pt x="262" y="4451"/>
                    <a:pt x="236" y="4163"/>
                  </a:cubicBezTo>
                  <a:cubicBezTo>
                    <a:pt x="223" y="3901"/>
                    <a:pt x="341" y="3652"/>
                    <a:pt x="563" y="3508"/>
                  </a:cubicBezTo>
                  <a:cubicBezTo>
                    <a:pt x="2200" y="2382"/>
                    <a:pt x="3915" y="1322"/>
                    <a:pt x="5643" y="327"/>
                  </a:cubicBezTo>
                  <a:cubicBezTo>
                    <a:pt x="5761" y="248"/>
                    <a:pt x="5918" y="209"/>
                    <a:pt x="6062" y="209"/>
                  </a:cubicBezTo>
                  <a:close/>
                  <a:moveTo>
                    <a:pt x="6045" y="1"/>
                  </a:moveTo>
                  <a:cubicBezTo>
                    <a:pt x="5865" y="1"/>
                    <a:pt x="5685" y="50"/>
                    <a:pt x="5525" y="143"/>
                  </a:cubicBezTo>
                  <a:cubicBezTo>
                    <a:pt x="3797" y="1138"/>
                    <a:pt x="2095" y="2225"/>
                    <a:pt x="459" y="3351"/>
                  </a:cubicBezTo>
                  <a:cubicBezTo>
                    <a:pt x="170" y="3521"/>
                    <a:pt x="0" y="3848"/>
                    <a:pt x="26" y="4189"/>
                  </a:cubicBezTo>
                  <a:cubicBezTo>
                    <a:pt x="66" y="4542"/>
                    <a:pt x="288" y="4870"/>
                    <a:pt x="616" y="5027"/>
                  </a:cubicBezTo>
                  <a:cubicBezTo>
                    <a:pt x="733" y="5079"/>
                    <a:pt x="851" y="5105"/>
                    <a:pt x="995" y="5118"/>
                  </a:cubicBezTo>
                  <a:cubicBezTo>
                    <a:pt x="1179" y="5105"/>
                    <a:pt x="1375" y="5040"/>
                    <a:pt x="1532" y="4922"/>
                  </a:cubicBezTo>
                  <a:cubicBezTo>
                    <a:pt x="3169" y="3809"/>
                    <a:pt x="4871" y="2736"/>
                    <a:pt x="6599" y="1741"/>
                  </a:cubicBezTo>
                  <a:cubicBezTo>
                    <a:pt x="6887" y="1597"/>
                    <a:pt x="7070" y="1309"/>
                    <a:pt x="7070" y="994"/>
                  </a:cubicBezTo>
                  <a:cubicBezTo>
                    <a:pt x="7057" y="641"/>
                    <a:pt x="6861" y="314"/>
                    <a:pt x="6546" y="143"/>
                  </a:cubicBezTo>
                  <a:cubicBezTo>
                    <a:pt x="6392" y="47"/>
                    <a:pt x="6219" y="1"/>
                    <a:pt x="6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5098250" y="2905675"/>
              <a:ext cx="178675" cy="114575"/>
            </a:xfrm>
            <a:custGeom>
              <a:avLst/>
              <a:gdLst/>
              <a:ahLst/>
              <a:cxnLst/>
              <a:rect l="l" t="t" r="r" b="b"/>
              <a:pathLst>
                <a:path w="7147" h="4583" extrusionOk="0">
                  <a:moveTo>
                    <a:pt x="5893" y="1"/>
                  </a:moveTo>
                  <a:cubicBezTo>
                    <a:pt x="5754" y="1"/>
                    <a:pt x="5607" y="38"/>
                    <a:pt x="5460" y="121"/>
                  </a:cubicBezTo>
                  <a:cubicBezTo>
                    <a:pt x="3837" y="1051"/>
                    <a:pt x="2253" y="2046"/>
                    <a:pt x="721" y="3106"/>
                  </a:cubicBezTo>
                  <a:cubicBezTo>
                    <a:pt x="0" y="3601"/>
                    <a:pt x="482" y="4582"/>
                    <a:pt x="1170" y="4582"/>
                  </a:cubicBezTo>
                  <a:cubicBezTo>
                    <a:pt x="1319" y="4582"/>
                    <a:pt x="1479" y="4536"/>
                    <a:pt x="1637" y="4429"/>
                  </a:cubicBezTo>
                  <a:cubicBezTo>
                    <a:pt x="3169" y="3368"/>
                    <a:pt x="4753" y="2373"/>
                    <a:pt x="6377" y="1444"/>
                  </a:cubicBezTo>
                  <a:cubicBezTo>
                    <a:pt x="7146" y="1004"/>
                    <a:pt x="6623" y="1"/>
                    <a:pt x="5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5104150" y="2903250"/>
              <a:ext cx="165650" cy="119700"/>
            </a:xfrm>
            <a:custGeom>
              <a:avLst/>
              <a:gdLst/>
              <a:ahLst/>
              <a:cxnLst/>
              <a:rect l="l" t="t" r="r" b="b"/>
              <a:pathLst>
                <a:path w="6626" h="4788" extrusionOk="0">
                  <a:moveTo>
                    <a:pt x="5651" y="202"/>
                  </a:moveTo>
                  <a:cubicBezTo>
                    <a:pt x="5784" y="202"/>
                    <a:pt x="5918" y="238"/>
                    <a:pt x="6036" y="310"/>
                  </a:cubicBezTo>
                  <a:cubicBezTo>
                    <a:pt x="6259" y="428"/>
                    <a:pt x="6403" y="677"/>
                    <a:pt x="6416" y="938"/>
                  </a:cubicBezTo>
                  <a:cubicBezTo>
                    <a:pt x="6416" y="1161"/>
                    <a:pt x="6285" y="1357"/>
                    <a:pt x="6088" y="1449"/>
                  </a:cubicBezTo>
                  <a:cubicBezTo>
                    <a:pt x="4465" y="2379"/>
                    <a:pt x="2868" y="3387"/>
                    <a:pt x="1336" y="4447"/>
                  </a:cubicBezTo>
                  <a:cubicBezTo>
                    <a:pt x="1220" y="4532"/>
                    <a:pt x="1081" y="4576"/>
                    <a:pt x="940" y="4576"/>
                  </a:cubicBezTo>
                  <a:cubicBezTo>
                    <a:pt x="843" y="4576"/>
                    <a:pt x="746" y="4555"/>
                    <a:pt x="655" y="4513"/>
                  </a:cubicBezTo>
                  <a:cubicBezTo>
                    <a:pt x="419" y="4395"/>
                    <a:pt x="262" y="4159"/>
                    <a:pt x="236" y="3897"/>
                  </a:cubicBezTo>
                  <a:cubicBezTo>
                    <a:pt x="223" y="3649"/>
                    <a:pt x="341" y="3426"/>
                    <a:pt x="537" y="3295"/>
                  </a:cubicBezTo>
                  <a:cubicBezTo>
                    <a:pt x="2069" y="2248"/>
                    <a:pt x="3666" y="1240"/>
                    <a:pt x="5277" y="310"/>
                  </a:cubicBezTo>
                  <a:cubicBezTo>
                    <a:pt x="5388" y="238"/>
                    <a:pt x="5519" y="202"/>
                    <a:pt x="5651" y="202"/>
                  </a:cubicBezTo>
                  <a:close/>
                  <a:moveTo>
                    <a:pt x="5666" y="1"/>
                  </a:moveTo>
                  <a:cubicBezTo>
                    <a:pt x="5496" y="1"/>
                    <a:pt x="5325" y="47"/>
                    <a:pt x="5172" y="140"/>
                  </a:cubicBezTo>
                  <a:cubicBezTo>
                    <a:pt x="3548" y="1069"/>
                    <a:pt x="1951" y="2064"/>
                    <a:pt x="433" y="3125"/>
                  </a:cubicBezTo>
                  <a:cubicBezTo>
                    <a:pt x="158" y="3295"/>
                    <a:pt x="1" y="3596"/>
                    <a:pt x="27" y="3910"/>
                  </a:cubicBezTo>
                  <a:cubicBezTo>
                    <a:pt x="66" y="4251"/>
                    <a:pt x="262" y="4552"/>
                    <a:pt x="577" y="4709"/>
                  </a:cubicBezTo>
                  <a:cubicBezTo>
                    <a:pt x="681" y="4761"/>
                    <a:pt x="812" y="4788"/>
                    <a:pt x="930" y="4788"/>
                  </a:cubicBezTo>
                  <a:cubicBezTo>
                    <a:pt x="1113" y="4788"/>
                    <a:pt x="1297" y="4722"/>
                    <a:pt x="1454" y="4617"/>
                  </a:cubicBezTo>
                  <a:cubicBezTo>
                    <a:pt x="2986" y="3570"/>
                    <a:pt x="4570" y="2562"/>
                    <a:pt x="6193" y="1645"/>
                  </a:cubicBezTo>
                  <a:cubicBezTo>
                    <a:pt x="6455" y="1515"/>
                    <a:pt x="6625" y="1240"/>
                    <a:pt x="6625" y="938"/>
                  </a:cubicBezTo>
                  <a:cubicBezTo>
                    <a:pt x="6625" y="598"/>
                    <a:pt x="6429" y="297"/>
                    <a:pt x="6141" y="127"/>
                  </a:cubicBezTo>
                  <a:cubicBezTo>
                    <a:pt x="5993" y="43"/>
                    <a:pt x="5829" y="1"/>
                    <a:pt x="5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5100200" y="2836925"/>
              <a:ext cx="178650" cy="114575"/>
            </a:xfrm>
            <a:custGeom>
              <a:avLst/>
              <a:gdLst/>
              <a:ahLst/>
              <a:cxnLst/>
              <a:rect l="l" t="t" r="r" b="b"/>
              <a:pathLst>
                <a:path w="7146" h="4583" extrusionOk="0">
                  <a:moveTo>
                    <a:pt x="5901" y="1"/>
                  </a:moveTo>
                  <a:cubicBezTo>
                    <a:pt x="5760" y="1"/>
                    <a:pt x="5611" y="38"/>
                    <a:pt x="5461" y="122"/>
                  </a:cubicBezTo>
                  <a:cubicBezTo>
                    <a:pt x="3837" y="1052"/>
                    <a:pt x="2253" y="2047"/>
                    <a:pt x="721" y="3107"/>
                  </a:cubicBezTo>
                  <a:cubicBezTo>
                    <a:pt x="1" y="3602"/>
                    <a:pt x="482" y="4583"/>
                    <a:pt x="1163" y="4583"/>
                  </a:cubicBezTo>
                  <a:cubicBezTo>
                    <a:pt x="1311" y="4583"/>
                    <a:pt x="1468" y="4537"/>
                    <a:pt x="1625" y="4429"/>
                  </a:cubicBezTo>
                  <a:cubicBezTo>
                    <a:pt x="3170" y="3369"/>
                    <a:pt x="4741" y="2374"/>
                    <a:pt x="6377" y="1444"/>
                  </a:cubicBezTo>
                  <a:cubicBezTo>
                    <a:pt x="7146" y="994"/>
                    <a:pt x="6635" y="1"/>
                    <a:pt x="5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5103500" y="2834400"/>
              <a:ext cx="168250" cy="119825"/>
            </a:xfrm>
            <a:custGeom>
              <a:avLst/>
              <a:gdLst/>
              <a:ahLst/>
              <a:cxnLst/>
              <a:rect l="l" t="t" r="r" b="b"/>
              <a:pathLst>
                <a:path w="6730" h="4793" extrusionOk="0">
                  <a:moveTo>
                    <a:pt x="5820" y="207"/>
                  </a:moveTo>
                  <a:cubicBezTo>
                    <a:pt x="5925" y="207"/>
                    <a:pt x="6038" y="245"/>
                    <a:pt x="6141" y="302"/>
                  </a:cubicBezTo>
                  <a:cubicBezTo>
                    <a:pt x="6363" y="433"/>
                    <a:pt x="6507" y="668"/>
                    <a:pt x="6520" y="930"/>
                  </a:cubicBezTo>
                  <a:cubicBezTo>
                    <a:pt x="6520" y="1153"/>
                    <a:pt x="6389" y="1362"/>
                    <a:pt x="6180" y="1454"/>
                  </a:cubicBezTo>
                  <a:cubicBezTo>
                    <a:pt x="4569" y="2383"/>
                    <a:pt x="2972" y="3391"/>
                    <a:pt x="1440" y="4439"/>
                  </a:cubicBezTo>
                  <a:cubicBezTo>
                    <a:pt x="1315" y="4514"/>
                    <a:pt x="1190" y="4546"/>
                    <a:pt x="1072" y="4546"/>
                  </a:cubicBezTo>
                  <a:cubicBezTo>
                    <a:pt x="488" y="4546"/>
                    <a:pt x="75" y="3746"/>
                    <a:pt x="642" y="3300"/>
                  </a:cubicBezTo>
                  <a:cubicBezTo>
                    <a:pt x="2174" y="2239"/>
                    <a:pt x="3758" y="1244"/>
                    <a:pt x="5381" y="315"/>
                  </a:cubicBezTo>
                  <a:cubicBezTo>
                    <a:pt x="5499" y="249"/>
                    <a:pt x="5630" y="210"/>
                    <a:pt x="5774" y="210"/>
                  </a:cubicBezTo>
                  <a:cubicBezTo>
                    <a:pt x="5789" y="208"/>
                    <a:pt x="5805" y="207"/>
                    <a:pt x="5820" y="207"/>
                  </a:cubicBezTo>
                  <a:close/>
                  <a:moveTo>
                    <a:pt x="5772" y="0"/>
                  </a:moveTo>
                  <a:cubicBezTo>
                    <a:pt x="5599" y="0"/>
                    <a:pt x="5426" y="50"/>
                    <a:pt x="5276" y="145"/>
                  </a:cubicBezTo>
                  <a:cubicBezTo>
                    <a:pt x="3653" y="1074"/>
                    <a:pt x="2056" y="2069"/>
                    <a:pt x="524" y="3130"/>
                  </a:cubicBezTo>
                  <a:cubicBezTo>
                    <a:pt x="105" y="3404"/>
                    <a:pt x="0" y="3981"/>
                    <a:pt x="301" y="4386"/>
                  </a:cubicBezTo>
                  <a:cubicBezTo>
                    <a:pt x="472" y="4622"/>
                    <a:pt x="733" y="4779"/>
                    <a:pt x="1035" y="4792"/>
                  </a:cubicBezTo>
                  <a:cubicBezTo>
                    <a:pt x="1218" y="4779"/>
                    <a:pt x="1401" y="4727"/>
                    <a:pt x="1558" y="4609"/>
                  </a:cubicBezTo>
                  <a:cubicBezTo>
                    <a:pt x="3077" y="3562"/>
                    <a:pt x="4674" y="2567"/>
                    <a:pt x="6285" y="1637"/>
                  </a:cubicBezTo>
                  <a:cubicBezTo>
                    <a:pt x="6546" y="1506"/>
                    <a:pt x="6717" y="1231"/>
                    <a:pt x="6730" y="943"/>
                  </a:cubicBezTo>
                  <a:cubicBezTo>
                    <a:pt x="6717" y="603"/>
                    <a:pt x="6533" y="289"/>
                    <a:pt x="6232" y="131"/>
                  </a:cubicBezTo>
                  <a:cubicBezTo>
                    <a:pt x="6093" y="43"/>
                    <a:pt x="5933" y="0"/>
                    <a:pt x="5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4939525" y="2716150"/>
              <a:ext cx="299825" cy="205675"/>
            </a:xfrm>
            <a:custGeom>
              <a:avLst/>
              <a:gdLst/>
              <a:ahLst/>
              <a:cxnLst/>
              <a:rect l="l" t="t" r="r" b="b"/>
              <a:pathLst>
                <a:path w="11993" h="8227" extrusionOk="0">
                  <a:moveTo>
                    <a:pt x="10999" y="1"/>
                  </a:moveTo>
                  <a:cubicBezTo>
                    <a:pt x="10910" y="1"/>
                    <a:pt x="10820" y="18"/>
                    <a:pt x="10736" y="57"/>
                  </a:cubicBezTo>
                  <a:cubicBezTo>
                    <a:pt x="7358" y="1641"/>
                    <a:pt x="4046" y="3369"/>
                    <a:pt x="825" y="5254"/>
                  </a:cubicBezTo>
                  <a:cubicBezTo>
                    <a:pt x="0" y="5734"/>
                    <a:pt x="541" y="6839"/>
                    <a:pt x="1316" y="6839"/>
                  </a:cubicBezTo>
                  <a:cubicBezTo>
                    <a:pt x="1365" y="6839"/>
                    <a:pt x="1416" y="6835"/>
                    <a:pt x="1466" y="6825"/>
                  </a:cubicBezTo>
                  <a:lnTo>
                    <a:pt x="1466" y="6825"/>
                  </a:lnTo>
                  <a:cubicBezTo>
                    <a:pt x="956" y="7153"/>
                    <a:pt x="1008" y="7873"/>
                    <a:pt x="1401" y="8226"/>
                  </a:cubicBezTo>
                  <a:cubicBezTo>
                    <a:pt x="2907" y="6917"/>
                    <a:pt x="4582" y="5896"/>
                    <a:pt x="6324" y="4927"/>
                  </a:cubicBezTo>
                  <a:lnTo>
                    <a:pt x="6324" y="4927"/>
                  </a:lnTo>
                  <a:cubicBezTo>
                    <a:pt x="4857" y="5555"/>
                    <a:pt x="3378" y="6131"/>
                    <a:pt x="1859" y="6655"/>
                  </a:cubicBezTo>
                  <a:cubicBezTo>
                    <a:pt x="4923" y="4875"/>
                    <a:pt x="8065" y="3212"/>
                    <a:pt x="11273" y="1706"/>
                  </a:cubicBezTo>
                  <a:cubicBezTo>
                    <a:pt x="11705" y="1510"/>
                    <a:pt x="11993" y="1104"/>
                    <a:pt x="11849" y="620"/>
                  </a:cubicBezTo>
                  <a:cubicBezTo>
                    <a:pt x="11743" y="293"/>
                    <a:pt x="11367" y="1"/>
                    <a:pt x="10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4944750" y="2713575"/>
              <a:ext cx="297550" cy="211525"/>
            </a:xfrm>
            <a:custGeom>
              <a:avLst/>
              <a:gdLst/>
              <a:ahLst/>
              <a:cxnLst/>
              <a:rect l="l" t="t" r="r" b="b"/>
              <a:pathLst>
                <a:path w="11902" h="8461" extrusionOk="0">
                  <a:moveTo>
                    <a:pt x="10789" y="199"/>
                  </a:moveTo>
                  <a:lnTo>
                    <a:pt x="10789" y="212"/>
                  </a:lnTo>
                  <a:cubicBezTo>
                    <a:pt x="10893" y="212"/>
                    <a:pt x="10985" y="225"/>
                    <a:pt x="11077" y="264"/>
                  </a:cubicBezTo>
                  <a:cubicBezTo>
                    <a:pt x="11286" y="356"/>
                    <a:pt x="11456" y="526"/>
                    <a:pt x="11535" y="749"/>
                  </a:cubicBezTo>
                  <a:cubicBezTo>
                    <a:pt x="11679" y="1220"/>
                    <a:pt x="11365" y="1547"/>
                    <a:pt x="11024" y="1718"/>
                  </a:cubicBezTo>
                  <a:cubicBezTo>
                    <a:pt x="7882" y="3184"/>
                    <a:pt x="4714" y="4847"/>
                    <a:pt x="1598" y="6666"/>
                  </a:cubicBezTo>
                  <a:lnTo>
                    <a:pt x="1637" y="6745"/>
                  </a:lnTo>
                  <a:lnTo>
                    <a:pt x="1244" y="6824"/>
                  </a:lnTo>
                  <a:cubicBezTo>
                    <a:pt x="1208" y="6828"/>
                    <a:pt x="1171" y="6831"/>
                    <a:pt x="1135" y="6831"/>
                  </a:cubicBezTo>
                  <a:cubicBezTo>
                    <a:pt x="785" y="6831"/>
                    <a:pt x="473" y="6606"/>
                    <a:pt x="354" y="6274"/>
                  </a:cubicBezTo>
                  <a:cubicBezTo>
                    <a:pt x="223" y="5959"/>
                    <a:pt x="354" y="5593"/>
                    <a:pt x="668" y="5436"/>
                  </a:cubicBezTo>
                  <a:cubicBezTo>
                    <a:pt x="3810" y="3603"/>
                    <a:pt x="7136" y="1848"/>
                    <a:pt x="10566" y="251"/>
                  </a:cubicBezTo>
                  <a:cubicBezTo>
                    <a:pt x="10645" y="212"/>
                    <a:pt x="10710" y="199"/>
                    <a:pt x="10789" y="199"/>
                  </a:cubicBezTo>
                  <a:close/>
                  <a:moveTo>
                    <a:pt x="4648" y="5750"/>
                  </a:moveTo>
                  <a:cubicBezTo>
                    <a:pt x="3431" y="6457"/>
                    <a:pt x="2266" y="7269"/>
                    <a:pt x="1192" y="8185"/>
                  </a:cubicBezTo>
                  <a:cubicBezTo>
                    <a:pt x="1035" y="8002"/>
                    <a:pt x="969" y="7779"/>
                    <a:pt x="983" y="7544"/>
                  </a:cubicBezTo>
                  <a:cubicBezTo>
                    <a:pt x="1009" y="7321"/>
                    <a:pt x="1127" y="7125"/>
                    <a:pt x="1310" y="7007"/>
                  </a:cubicBezTo>
                  <a:lnTo>
                    <a:pt x="1663" y="6784"/>
                  </a:lnTo>
                  <a:lnTo>
                    <a:pt x="1690" y="6850"/>
                  </a:lnTo>
                  <a:cubicBezTo>
                    <a:pt x="2685" y="6509"/>
                    <a:pt x="3666" y="6143"/>
                    <a:pt x="4648" y="5750"/>
                  </a:cubicBezTo>
                  <a:close/>
                  <a:moveTo>
                    <a:pt x="10821" y="1"/>
                  </a:moveTo>
                  <a:cubicBezTo>
                    <a:pt x="10709" y="1"/>
                    <a:pt x="10595" y="24"/>
                    <a:pt x="10487" y="68"/>
                  </a:cubicBezTo>
                  <a:cubicBezTo>
                    <a:pt x="7057" y="1665"/>
                    <a:pt x="3719" y="3420"/>
                    <a:pt x="564" y="5266"/>
                  </a:cubicBezTo>
                  <a:cubicBezTo>
                    <a:pt x="171" y="5462"/>
                    <a:pt x="1" y="5933"/>
                    <a:pt x="171" y="6352"/>
                  </a:cubicBezTo>
                  <a:cubicBezTo>
                    <a:pt x="302" y="6706"/>
                    <a:pt x="616" y="6968"/>
                    <a:pt x="996" y="7033"/>
                  </a:cubicBezTo>
                  <a:cubicBezTo>
                    <a:pt x="878" y="7177"/>
                    <a:pt x="812" y="7347"/>
                    <a:pt x="799" y="7530"/>
                  </a:cubicBezTo>
                  <a:cubicBezTo>
                    <a:pt x="760" y="7858"/>
                    <a:pt x="891" y="8172"/>
                    <a:pt x="1127" y="8395"/>
                  </a:cubicBezTo>
                  <a:lnTo>
                    <a:pt x="1192" y="8460"/>
                  </a:lnTo>
                  <a:lnTo>
                    <a:pt x="1257" y="8395"/>
                  </a:lnTo>
                  <a:cubicBezTo>
                    <a:pt x="2815" y="7046"/>
                    <a:pt x="4544" y="6025"/>
                    <a:pt x="6167" y="5108"/>
                  </a:cubicBezTo>
                  <a:lnTo>
                    <a:pt x="6075" y="4925"/>
                  </a:lnTo>
                  <a:cubicBezTo>
                    <a:pt x="4963" y="5410"/>
                    <a:pt x="3837" y="5868"/>
                    <a:pt x="2698" y="6287"/>
                  </a:cubicBezTo>
                  <a:cubicBezTo>
                    <a:pt x="5486" y="4689"/>
                    <a:pt x="8314" y="3210"/>
                    <a:pt x="11116" y="1901"/>
                  </a:cubicBezTo>
                  <a:cubicBezTo>
                    <a:pt x="11653" y="1652"/>
                    <a:pt x="11901" y="1168"/>
                    <a:pt x="11744" y="683"/>
                  </a:cubicBezTo>
                  <a:cubicBezTo>
                    <a:pt x="11640" y="408"/>
                    <a:pt x="11430" y="186"/>
                    <a:pt x="11168" y="81"/>
                  </a:cubicBezTo>
                  <a:cubicBezTo>
                    <a:pt x="11060" y="27"/>
                    <a:pt x="10941" y="1"/>
                    <a:pt x="10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4529075" y="2868800"/>
              <a:ext cx="528300" cy="1171750"/>
            </a:xfrm>
            <a:custGeom>
              <a:avLst/>
              <a:gdLst/>
              <a:ahLst/>
              <a:cxnLst/>
              <a:rect l="l" t="t" r="r" b="b"/>
              <a:pathLst>
                <a:path w="21132" h="46870" extrusionOk="0">
                  <a:moveTo>
                    <a:pt x="15243" y="0"/>
                  </a:moveTo>
                  <a:cubicBezTo>
                    <a:pt x="15138" y="0"/>
                    <a:pt x="15025" y="73"/>
                    <a:pt x="14952" y="182"/>
                  </a:cubicBezTo>
                  <a:cubicBezTo>
                    <a:pt x="14873" y="326"/>
                    <a:pt x="14834" y="484"/>
                    <a:pt x="14821" y="641"/>
                  </a:cubicBezTo>
                  <a:cubicBezTo>
                    <a:pt x="14729" y="1387"/>
                    <a:pt x="14559" y="2107"/>
                    <a:pt x="14284" y="2801"/>
                  </a:cubicBezTo>
                  <a:cubicBezTo>
                    <a:pt x="13865" y="3770"/>
                    <a:pt x="13132" y="4542"/>
                    <a:pt x="12621" y="5459"/>
                  </a:cubicBezTo>
                  <a:cubicBezTo>
                    <a:pt x="12346" y="5956"/>
                    <a:pt x="12202" y="6519"/>
                    <a:pt x="12202" y="7095"/>
                  </a:cubicBezTo>
                  <a:cubicBezTo>
                    <a:pt x="11221" y="8234"/>
                    <a:pt x="10487" y="9687"/>
                    <a:pt x="9833" y="11023"/>
                  </a:cubicBezTo>
                  <a:lnTo>
                    <a:pt x="9610" y="11481"/>
                  </a:lnTo>
                  <a:cubicBezTo>
                    <a:pt x="5460" y="19808"/>
                    <a:pt x="1" y="30648"/>
                    <a:pt x="2894" y="40205"/>
                  </a:cubicBezTo>
                  <a:cubicBezTo>
                    <a:pt x="3745" y="42994"/>
                    <a:pt x="5722" y="45560"/>
                    <a:pt x="8471" y="46489"/>
                  </a:cubicBezTo>
                  <a:cubicBezTo>
                    <a:pt x="9238" y="46748"/>
                    <a:pt x="10038" y="46869"/>
                    <a:pt x="10840" y="46869"/>
                  </a:cubicBezTo>
                  <a:cubicBezTo>
                    <a:pt x="12641" y="46869"/>
                    <a:pt x="14453" y="46257"/>
                    <a:pt x="15921" y="45206"/>
                  </a:cubicBezTo>
                  <a:cubicBezTo>
                    <a:pt x="18042" y="43688"/>
                    <a:pt x="19482" y="41331"/>
                    <a:pt x="20215" y="38817"/>
                  </a:cubicBezTo>
                  <a:cubicBezTo>
                    <a:pt x="20686" y="37181"/>
                    <a:pt x="20752" y="35125"/>
                    <a:pt x="19442" y="34026"/>
                  </a:cubicBezTo>
                  <a:cubicBezTo>
                    <a:pt x="18657" y="33371"/>
                    <a:pt x="17557" y="33240"/>
                    <a:pt x="16615" y="32808"/>
                  </a:cubicBezTo>
                  <a:cubicBezTo>
                    <a:pt x="15161" y="32140"/>
                    <a:pt x="15305" y="31342"/>
                    <a:pt x="15423" y="30124"/>
                  </a:cubicBezTo>
                  <a:cubicBezTo>
                    <a:pt x="15580" y="28475"/>
                    <a:pt x="15475" y="26786"/>
                    <a:pt x="15554" y="25123"/>
                  </a:cubicBezTo>
                  <a:cubicBezTo>
                    <a:pt x="15790" y="20305"/>
                    <a:pt x="16497" y="15252"/>
                    <a:pt x="19325" y="11206"/>
                  </a:cubicBezTo>
                  <a:cubicBezTo>
                    <a:pt x="20189" y="9962"/>
                    <a:pt x="21131" y="9059"/>
                    <a:pt x="20320" y="7422"/>
                  </a:cubicBezTo>
                  <a:cubicBezTo>
                    <a:pt x="19940" y="6729"/>
                    <a:pt x="19442" y="6113"/>
                    <a:pt x="18840" y="5590"/>
                  </a:cubicBezTo>
                  <a:cubicBezTo>
                    <a:pt x="18644" y="5393"/>
                    <a:pt x="18421" y="5223"/>
                    <a:pt x="18186" y="5066"/>
                  </a:cubicBezTo>
                  <a:cubicBezTo>
                    <a:pt x="18186" y="4228"/>
                    <a:pt x="18015" y="3416"/>
                    <a:pt x="17531" y="2919"/>
                  </a:cubicBezTo>
                  <a:cubicBezTo>
                    <a:pt x="17518" y="2906"/>
                    <a:pt x="17505" y="2893"/>
                    <a:pt x="17479" y="2879"/>
                  </a:cubicBezTo>
                  <a:cubicBezTo>
                    <a:pt x="16706" y="2172"/>
                    <a:pt x="15908" y="2906"/>
                    <a:pt x="15698" y="1518"/>
                  </a:cubicBezTo>
                  <a:cubicBezTo>
                    <a:pt x="15633" y="1060"/>
                    <a:pt x="15646" y="575"/>
                    <a:pt x="15449" y="156"/>
                  </a:cubicBezTo>
                  <a:cubicBezTo>
                    <a:pt x="15403" y="46"/>
                    <a:pt x="15326" y="0"/>
                    <a:pt x="15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4526450" y="2866775"/>
              <a:ext cx="531900" cy="1176700"/>
            </a:xfrm>
            <a:custGeom>
              <a:avLst/>
              <a:gdLst/>
              <a:ahLst/>
              <a:cxnLst/>
              <a:rect l="l" t="t" r="r" b="b"/>
              <a:pathLst>
                <a:path w="21276" h="47068" extrusionOk="0">
                  <a:moveTo>
                    <a:pt x="15350" y="186"/>
                  </a:moveTo>
                  <a:cubicBezTo>
                    <a:pt x="15400" y="200"/>
                    <a:pt x="15437" y="226"/>
                    <a:pt x="15463" y="290"/>
                  </a:cubicBezTo>
                  <a:cubicBezTo>
                    <a:pt x="15567" y="591"/>
                    <a:pt x="15633" y="905"/>
                    <a:pt x="15659" y="1232"/>
                  </a:cubicBezTo>
                  <a:cubicBezTo>
                    <a:pt x="15672" y="1363"/>
                    <a:pt x="15685" y="1494"/>
                    <a:pt x="15698" y="1625"/>
                  </a:cubicBezTo>
                  <a:cubicBezTo>
                    <a:pt x="15842" y="2528"/>
                    <a:pt x="16248" y="2607"/>
                    <a:pt x="16680" y="2686"/>
                  </a:cubicBezTo>
                  <a:cubicBezTo>
                    <a:pt x="16994" y="2712"/>
                    <a:pt x="17282" y="2843"/>
                    <a:pt x="17518" y="3039"/>
                  </a:cubicBezTo>
                  <a:lnTo>
                    <a:pt x="17557" y="3078"/>
                  </a:lnTo>
                  <a:cubicBezTo>
                    <a:pt x="17976" y="3497"/>
                    <a:pt x="18186" y="4165"/>
                    <a:pt x="18199" y="5147"/>
                  </a:cubicBezTo>
                  <a:lnTo>
                    <a:pt x="18199" y="5212"/>
                  </a:lnTo>
                  <a:lnTo>
                    <a:pt x="18238" y="5238"/>
                  </a:lnTo>
                  <a:cubicBezTo>
                    <a:pt x="18474" y="5396"/>
                    <a:pt x="18696" y="5566"/>
                    <a:pt x="18893" y="5762"/>
                  </a:cubicBezTo>
                  <a:cubicBezTo>
                    <a:pt x="19600" y="6417"/>
                    <a:pt x="20045" y="6967"/>
                    <a:pt x="20346" y="7556"/>
                  </a:cubicBezTo>
                  <a:cubicBezTo>
                    <a:pt x="21040" y="8944"/>
                    <a:pt x="20438" y="9755"/>
                    <a:pt x="19691" y="10790"/>
                  </a:cubicBezTo>
                  <a:cubicBezTo>
                    <a:pt x="19574" y="10934"/>
                    <a:pt x="19469" y="11078"/>
                    <a:pt x="19364" y="11248"/>
                  </a:cubicBezTo>
                  <a:cubicBezTo>
                    <a:pt x="16418" y="15437"/>
                    <a:pt x="15803" y="20648"/>
                    <a:pt x="15567" y="25204"/>
                  </a:cubicBezTo>
                  <a:cubicBezTo>
                    <a:pt x="15528" y="25898"/>
                    <a:pt x="15528" y="26605"/>
                    <a:pt x="15528" y="27299"/>
                  </a:cubicBezTo>
                  <a:cubicBezTo>
                    <a:pt x="15528" y="28254"/>
                    <a:pt x="15528" y="29236"/>
                    <a:pt x="15436" y="30192"/>
                  </a:cubicBezTo>
                  <a:lnTo>
                    <a:pt x="15423" y="30336"/>
                  </a:lnTo>
                  <a:cubicBezTo>
                    <a:pt x="15306" y="31488"/>
                    <a:pt x="15227" y="32313"/>
                    <a:pt x="16693" y="32981"/>
                  </a:cubicBezTo>
                  <a:cubicBezTo>
                    <a:pt x="17034" y="33138"/>
                    <a:pt x="17387" y="33256"/>
                    <a:pt x="17741" y="33374"/>
                  </a:cubicBezTo>
                  <a:cubicBezTo>
                    <a:pt x="18382" y="33570"/>
                    <a:pt x="18998" y="33779"/>
                    <a:pt x="19495" y="34185"/>
                  </a:cubicBezTo>
                  <a:cubicBezTo>
                    <a:pt x="21014" y="35455"/>
                    <a:pt x="20503" y="37890"/>
                    <a:pt x="20228" y="38872"/>
                  </a:cubicBezTo>
                  <a:cubicBezTo>
                    <a:pt x="19456" y="41543"/>
                    <a:pt x="17937" y="43795"/>
                    <a:pt x="15973" y="45209"/>
                  </a:cubicBezTo>
                  <a:cubicBezTo>
                    <a:pt x="14470" y="46282"/>
                    <a:pt x="12680" y="46855"/>
                    <a:pt x="10949" y="46855"/>
                  </a:cubicBezTo>
                  <a:cubicBezTo>
                    <a:pt x="10147" y="46855"/>
                    <a:pt x="9358" y="46732"/>
                    <a:pt x="8615" y="46479"/>
                  </a:cubicBezTo>
                  <a:cubicBezTo>
                    <a:pt x="6089" y="45628"/>
                    <a:pt x="4033" y="43310"/>
                    <a:pt x="3104" y="40260"/>
                  </a:cubicBezTo>
                  <a:cubicBezTo>
                    <a:pt x="236" y="30794"/>
                    <a:pt x="5513" y="20216"/>
                    <a:pt x="9754" y="11732"/>
                  </a:cubicBezTo>
                  <a:lnTo>
                    <a:pt x="10043" y="11143"/>
                  </a:lnTo>
                  <a:cubicBezTo>
                    <a:pt x="10684" y="9860"/>
                    <a:pt x="11404" y="8394"/>
                    <a:pt x="12386" y="7242"/>
                  </a:cubicBezTo>
                  <a:lnTo>
                    <a:pt x="12412" y="7215"/>
                  </a:lnTo>
                  <a:lnTo>
                    <a:pt x="12412" y="7176"/>
                  </a:lnTo>
                  <a:cubicBezTo>
                    <a:pt x="12412" y="6626"/>
                    <a:pt x="12556" y="6076"/>
                    <a:pt x="12831" y="5592"/>
                  </a:cubicBezTo>
                  <a:cubicBezTo>
                    <a:pt x="13041" y="5212"/>
                    <a:pt x="13289" y="4846"/>
                    <a:pt x="13538" y="4492"/>
                  </a:cubicBezTo>
                  <a:cubicBezTo>
                    <a:pt x="13905" y="4008"/>
                    <a:pt x="14219" y="3484"/>
                    <a:pt x="14481" y="2934"/>
                  </a:cubicBezTo>
                  <a:cubicBezTo>
                    <a:pt x="14795" y="2240"/>
                    <a:pt x="14913" y="1507"/>
                    <a:pt x="15031" y="748"/>
                  </a:cubicBezTo>
                  <a:cubicBezTo>
                    <a:pt x="15044" y="604"/>
                    <a:pt x="15083" y="460"/>
                    <a:pt x="15148" y="329"/>
                  </a:cubicBezTo>
                  <a:cubicBezTo>
                    <a:pt x="15187" y="253"/>
                    <a:pt x="15262" y="201"/>
                    <a:pt x="15350" y="186"/>
                  </a:cubicBezTo>
                  <a:close/>
                  <a:moveTo>
                    <a:pt x="15339" y="0"/>
                  </a:moveTo>
                  <a:cubicBezTo>
                    <a:pt x="15183" y="0"/>
                    <a:pt x="15051" y="89"/>
                    <a:pt x="14965" y="224"/>
                  </a:cubicBezTo>
                  <a:cubicBezTo>
                    <a:pt x="14887" y="381"/>
                    <a:pt x="14834" y="552"/>
                    <a:pt x="14821" y="722"/>
                  </a:cubicBezTo>
                  <a:cubicBezTo>
                    <a:pt x="14743" y="1455"/>
                    <a:pt x="14559" y="2175"/>
                    <a:pt x="14297" y="2856"/>
                  </a:cubicBezTo>
                  <a:cubicBezTo>
                    <a:pt x="14036" y="3392"/>
                    <a:pt x="13721" y="3903"/>
                    <a:pt x="13368" y="4387"/>
                  </a:cubicBezTo>
                  <a:cubicBezTo>
                    <a:pt x="13106" y="4741"/>
                    <a:pt x="12857" y="5121"/>
                    <a:pt x="12648" y="5500"/>
                  </a:cubicBezTo>
                  <a:cubicBezTo>
                    <a:pt x="12360" y="5998"/>
                    <a:pt x="12216" y="6561"/>
                    <a:pt x="12203" y="7137"/>
                  </a:cubicBezTo>
                  <a:cubicBezTo>
                    <a:pt x="11221" y="8315"/>
                    <a:pt x="10488" y="9768"/>
                    <a:pt x="9846" y="11051"/>
                  </a:cubicBezTo>
                  <a:lnTo>
                    <a:pt x="9558" y="11641"/>
                  </a:lnTo>
                  <a:cubicBezTo>
                    <a:pt x="5303" y="20164"/>
                    <a:pt x="1" y="30768"/>
                    <a:pt x="2907" y="40325"/>
                  </a:cubicBezTo>
                  <a:cubicBezTo>
                    <a:pt x="3850" y="43428"/>
                    <a:pt x="5958" y="45811"/>
                    <a:pt x="8550" y="46688"/>
                  </a:cubicBezTo>
                  <a:cubicBezTo>
                    <a:pt x="9322" y="46937"/>
                    <a:pt x="10121" y="47068"/>
                    <a:pt x="10933" y="47068"/>
                  </a:cubicBezTo>
                  <a:cubicBezTo>
                    <a:pt x="12779" y="47042"/>
                    <a:pt x="14572" y="46466"/>
                    <a:pt x="16078" y="45379"/>
                  </a:cubicBezTo>
                  <a:cubicBezTo>
                    <a:pt x="18081" y="43939"/>
                    <a:pt x="19626" y="41661"/>
                    <a:pt x="20398" y="38938"/>
                  </a:cubicBezTo>
                  <a:cubicBezTo>
                    <a:pt x="20700" y="37916"/>
                    <a:pt x="21210" y="35390"/>
                    <a:pt x="19600" y="34041"/>
                  </a:cubicBezTo>
                  <a:cubicBezTo>
                    <a:pt x="19076" y="33596"/>
                    <a:pt x="18422" y="33387"/>
                    <a:pt x="17793" y="33177"/>
                  </a:cubicBezTo>
                  <a:cubicBezTo>
                    <a:pt x="17440" y="33072"/>
                    <a:pt x="17099" y="32941"/>
                    <a:pt x="16759" y="32797"/>
                  </a:cubicBezTo>
                  <a:cubicBezTo>
                    <a:pt x="15436" y="32195"/>
                    <a:pt x="15502" y="31514"/>
                    <a:pt x="15607" y="30362"/>
                  </a:cubicBezTo>
                  <a:lnTo>
                    <a:pt x="15633" y="30218"/>
                  </a:lnTo>
                  <a:cubicBezTo>
                    <a:pt x="15725" y="29249"/>
                    <a:pt x="15725" y="28254"/>
                    <a:pt x="15725" y="27299"/>
                  </a:cubicBezTo>
                  <a:cubicBezTo>
                    <a:pt x="15725" y="26618"/>
                    <a:pt x="15725" y="25911"/>
                    <a:pt x="15764" y="25217"/>
                  </a:cubicBezTo>
                  <a:cubicBezTo>
                    <a:pt x="15986" y="20687"/>
                    <a:pt x="16615" y="15516"/>
                    <a:pt x="19521" y="11366"/>
                  </a:cubicBezTo>
                  <a:cubicBezTo>
                    <a:pt x="19626" y="11209"/>
                    <a:pt x="19731" y="11064"/>
                    <a:pt x="19849" y="10907"/>
                  </a:cubicBezTo>
                  <a:cubicBezTo>
                    <a:pt x="20608" y="9873"/>
                    <a:pt x="21276" y="8970"/>
                    <a:pt x="20516" y="7477"/>
                  </a:cubicBezTo>
                  <a:cubicBezTo>
                    <a:pt x="20215" y="6862"/>
                    <a:pt x="19757" y="6286"/>
                    <a:pt x="19037" y="5618"/>
                  </a:cubicBezTo>
                  <a:cubicBezTo>
                    <a:pt x="18827" y="5435"/>
                    <a:pt x="18618" y="5265"/>
                    <a:pt x="18395" y="5108"/>
                  </a:cubicBezTo>
                  <a:cubicBezTo>
                    <a:pt x="18382" y="4086"/>
                    <a:pt x="18147" y="3392"/>
                    <a:pt x="17701" y="2947"/>
                  </a:cubicBezTo>
                  <a:lnTo>
                    <a:pt x="17662" y="2908"/>
                  </a:lnTo>
                  <a:cubicBezTo>
                    <a:pt x="17400" y="2672"/>
                    <a:pt x="17073" y="2528"/>
                    <a:pt x="16720" y="2489"/>
                  </a:cubicBezTo>
                  <a:cubicBezTo>
                    <a:pt x="16301" y="2424"/>
                    <a:pt x="16026" y="2358"/>
                    <a:pt x="15908" y="1599"/>
                  </a:cubicBezTo>
                  <a:cubicBezTo>
                    <a:pt x="15895" y="1468"/>
                    <a:pt x="15882" y="1350"/>
                    <a:pt x="15869" y="1219"/>
                  </a:cubicBezTo>
                  <a:cubicBezTo>
                    <a:pt x="15842" y="866"/>
                    <a:pt x="15777" y="538"/>
                    <a:pt x="15646" y="211"/>
                  </a:cubicBezTo>
                  <a:cubicBezTo>
                    <a:pt x="15607" y="93"/>
                    <a:pt x="15502" y="2"/>
                    <a:pt x="15371" y="2"/>
                  </a:cubicBezTo>
                  <a:cubicBezTo>
                    <a:pt x="15360" y="1"/>
                    <a:pt x="15350" y="0"/>
                    <a:pt x="15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4894675" y="2575450"/>
              <a:ext cx="362350" cy="600400"/>
            </a:xfrm>
            <a:custGeom>
              <a:avLst/>
              <a:gdLst/>
              <a:ahLst/>
              <a:cxnLst/>
              <a:rect l="l" t="t" r="r" b="b"/>
              <a:pathLst>
                <a:path w="14494" h="24016" extrusionOk="0">
                  <a:moveTo>
                    <a:pt x="9986" y="1"/>
                  </a:moveTo>
                  <a:cubicBezTo>
                    <a:pt x="9931" y="1"/>
                    <a:pt x="9876" y="6"/>
                    <a:pt x="9820" y="16"/>
                  </a:cubicBezTo>
                  <a:lnTo>
                    <a:pt x="851" y="1534"/>
                  </a:lnTo>
                  <a:cubicBezTo>
                    <a:pt x="341" y="1613"/>
                    <a:pt x="1" y="2084"/>
                    <a:pt x="79" y="2595"/>
                  </a:cubicBezTo>
                  <a:lnTo>
                    <a:pt x="3588" y="23254"/>
                  </a:lnTo>
                  <a:cubicBezTo>
                    <a:pt x="3669" y="23697"/>
                    <a:pt x="4052" y="24015"/>
                    <a:pt x="4495" y="24015"/>
                  </a:cubicBezTo>
                  <a:cubicBezTo>
                    <a:pt x="4550" y="24015"/>
                    <a:pt x="4605" y="24011"/>
                    <a:pt x="4661" y="24001"/>
                  </a:cubicBezTo>
                  <a:lnTo>
                    <a:pt x="13643" y="22495"/>
                  </a:lnTo>
                  <a:cubicBezTo>
                    <a:pt x="14140" y="22403"/>
                    <a:pt x="14494" y="21932"/>
                    <a:pt x="14402" y="21421"/>
                  </a:cubicBezTo>
                  <a:lnTo>
                    <a:pt x="10906" y="775"/>
                  </a:lnTo>
                  <a:cubicBezTo>
                    <a:pt x="10825" y="320"/>
                    <a:pt x="10432" y="1"/>
                    <a:pt x="9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4903500" y="2582500"/>
              <a:ext cx="344025" cy="584675"/>
            </a:xfrm>
            <a:custGeom>
              <a:avLst/>
              <a:gdLst/>
              <a:ahLst/>
              <a:cxnLst/>
              <a:rect l="l" t="t" r="r" b="b"/>
              <a:pathLst>
                <a:path w="13761" h="23387" extrusionOk="0">
                  <a:moveTo>
                    <a:pt x="9655" y="0"/>
                  </a:moveTo>
                  <a:cubicBezTo>
                    <a:pt x="9623" y="0"/>
                    <a:pt x="9591" y="3"/>
                    <a:pt x="9558" y="9"/>
                  </a:cubicBezTo>
                  <a:lnTo>
                    <a:pt x="498" y="1540"/>
                  </a:lnTo>
                  <a:cubicBezTo>
                    <a:pt x="210" y="1580"/>
                    <a:pt x="1" y="1868"/>
                    <a:pt x="53" y="2156"/>
                  </a:cubicBezTo>
                  <a:lnTo>
                    <a:pt x="3575" y="22946"/>
                  </a:lnTo>
                  <a:cubicBezTo>
                    <a:pt x="3622" y="23203"/>
                    <a:pt x="3856" y="23387"/>
                    <a:pt x="4119" y="23387"/>
                  </a:cubicBezTo>
                  <a:cubicBezTo>
                    <a:pt x="4151" y="23387"/>
                    <a:pt x="4184" y="23384"/>
                    <a:pt x="4217" y="23378"/>
                  </a:cubicBezTo>
                  <a:lnTo>
                    <a:pt x="13263" y="21859"/>
                  </a:lnTo>
                  <a:cubicBezTo>
                    <a:pt x="13564" y="21807"/>
                    <a:pt x="13761" y="21532"/>
                    <a:pt x="13722" y="21231"/>
                  </a:cubicBezTo>
                  <a:lnTo>
                    <a:pt x="10187" y="454"/>
                  </a:lnTo>
                  <a:cubicBezTo>
                    <a:pt x="10140" y="185"/>
                    <a:pt x="9917" y="0"/>
                    <a:pt x="9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4962425" y="2585325"/>
              <a:ext cx="132900" cy="43050"/>
            </a:xfrm>
            <a:custGeom>
              <a:avLst/>
              <a:gdLst/>
              <a:ahLst/>
              <a:cxnLst/>
              <a:rect l="l" t="t" r="r" b="b"/>
              <a:pathLst>
                <a:path w="5316" h="1722" extrusionOk="0">
                  <a:moveTo>
                    <a:pt x="5277" y="0"/>
                  </a:moveTo>
                  <a:lnTo>
                    <a:pt x="1" y="891"/>
                  </a:lnTo>
                  <a:lnTo>
                    <a:pt x="118" y="1310"/>
                  </a:lnTo>
                  <a:cubicBezTo>
                    <a:pt x="206" y="1561"/>
                    <a:pt x="431" y="1721"/>
                    <a:pt x="685" y="1721"/>
                  </a:cubicBezTo>
                  <a:cubicBezTo>
                    <a:pt x="736" y="1721"/>
                    <a:pt x="787" y="1715"/>
                    <a:pt x="838" y="1702"/>
                  </a:cubicBezTo>
                  <a:lnTo>
                    <a:pt x="4766" y="1048"/>
                  </a:lnTo>
                  <a:cubicBezTo>
                    <a:pt x="5067" y="1008"/>
                    <a:pt x="5303" y="747"/>
                    <a:pt x="5316" y="432"/>
                  </a:cubicBezTo>
                  <a:lnTo>
                    <a:pt x="5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5061039" y="2725432"/>
              <a:ext cx="123842" cy="143431"/>
            </a:xfrm>
            <a:custGeom>
              <a:avLst/>
              <a:gdLst/>
              <a:ahLst/>
              <a:cxnLst/>
              <a:rect l="l" t="t" r="r" b="b"/>
              <a:pathLst>
                <a:path w="5709" h="6612" extrusionOk="0">
                  <a:moveTo>
                    <a:pt x="4727" y="0"/>
                  </a:moveTo>
                  <a:lnTo>
                    <a:pt x="1" y="786"/>
                  </a:lnTo>
                  <a:lnTo>
                    <a:pt x="983" y="6612"/>
                  </a:lnTo>
                  <a:lnTo>
                    <a:pt x="5709" y="5826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4943747" y="2743893"/>
              <a:ext cx="123842" cy="143149"/>
            </a:xfrm>
            <a:custGeom>
              <a:avLst/>
              <a:gdLst/>
              <a:ahLst/>
              <a:cxnLst/>
              <a:rect l="l" t="t" r="r" b="b"/>
              <a:pathLst>
                <a:path w="5709" h="6599" extrusionOk="0">
                  <a:moveTo>
                    <a:pt x="4727" y="0"/>
                  </a:moveTo>
                  <a:lnTo>
                    <a:pt x="1" y="786"/>
                  </a:lnTo>
                  <a:lnTo>
                    <a:pt x="983" y="6599"/>
                  </a:lnTo>
                  <a:lnTo>
                    <a:pt x="5709" y="5813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5085464" y="2868560"/>
              <a:ext cx="124124" cy="143453"/>
            </a:xfrm>
            <a:custGeom>
              <a:avLst/>
              <a:gdLst/>
              <a:ahLst/>
              <a:cxnLst/>
              <a:rect l="l" t="t" r="r" b="b"/>
              <a:pathLst>
                <a:path w="5722" h="6613" extrusionOk="0">
                  <a:moveTo>
                    <a:pt x="4727" y="1"/>
                  </a:moveTo>
                  <a:lnTo>
                    <a:pt x="1" y="786"/>
                  </a:lnTo>
                  <a:lnTo>
                    <a:pt x="996" y="6612"/>
                  </a:lnTo>
                  <a:lnTo>
                    <a:pt x="5722" y="5827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4968173" y="2887020"/>
              <a:ext cx="124124" cy="143453"/>
            </a:xfrm>
            <a:custGeom>
              <a:avLst/>
              <a:gdLst/>
              <a:ahLst/>
              <a:cxnLst/>
              <a:rect l="l" t="t" r="r" b="b"/>
              <a:pathLst>
                <a:path w="5722" h="6613" extrusionOk="0">
                  <a:moveTo>
                    <a:pt x="4727" y="1"/>
                  </a:moveTo>
                  <a:lnTo>
                    <a:pt x="1" y="786"/>
                  </a:lnTo>
                  <a:lnTo>
                    <a:pt x="996" y="6612"/>
                  </a:lnTo>
                  <a:lnTo>
                    <a:pt x="5722" y="5827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4962100" y="2698875"/>
              <a:ext cx="8425" cy="6650"/>
            </a:xfrm>
            <a:custGeom>
              <a:avLst/>
              <a:gdLst/>
              <a:ahLst/>
              <a:cxnLst/>
              <a:rect l="l" t="t" r="r" b="b"/>
              <a:pathLst>
                <a:path w="337" h="266" extrusionOk="0">
                  <a:moveTo>
                    <a:pt x="144" y="1"/>
                  </a:moveTo>
                  <a:cubicBezTo>
                    <a:pt x="140" y="1"/>
                    <a:pt x="136" y="1"/>
                    <a:pt x="131" y="1"/>
                  </a:cubicBezTo>
                  <a:cubicBezTo>
                    <a:pt x="53" y="14"/>
                    <a:pt x="0" y="80"/>
                    <a:pt x="27" y="158"/>
                  </a:cubicBezTo>
                  <a:cubicBezTo>
                    <a:pt x="27" y="217"/>
                    <a:pt x="90" y="265"/>
                    <a:pt x="150" y="265"/>
                  </a:cubicBezTo>
                  <a:cubicBezTo>
                    <a:pt x="157" y="265"/>
                    <a:pt x="164" y="265"/>
                    <a:pt x="171" y="263"/>
                  </a:cubicBezTo>
                  <a:cubicBezTo>
                    <a:pt x="336" y="225"/>
                    <a:pt x="291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4950425" y="2700800"/>
              <a:ext cx="8875" cy="6650"/>
            </a:xfrm>
            <a:custGeom>
              <a:avLst/>
              <a:gdLst/>
              <a:ahLst/>
              <a:cxnLst/>
              <a:rect l="l" t="t" r="r" b="b"/>
              <a:pathLst>
                <a:path w="355" h="266" extrusionOk="0">
                  <a:moveTo>
                    <a:pt x="179" y="1"/>
                  </a:moveTo>
                  <a:cubicBezTo>
                    <a:pt x="171" y="1"/>
                    <a:pt x="162" y="2"/>
                    <a:pt x="153" y="3"/>
                  </a:cubicBezTo>
                  <a:cubicBezTo>
                    <a:pt x="0" y="41"/>
                    <a:pt x="33" y="265"/>
                    <a:pt x="192" y="265"/>
                  </a:cubicBezTo>
                  <a:cubicBezTo>
                    <a:pt x="197" y="265"/>
                    <a:pt x="201" y="265"/>
                    <a:pt x="206" y="265"/>
                  </a:cubicBezTo>
                  <a:cubicBezTo>
                    <a:pt x="355" y="215"/>
                    <a:pt x="32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4940175" y="2702450"/>
              <a:ext cx="7225" cy="6675"/>
            </a:xfrm>
            <a:custGeom>
              <a:avLst/>
              <a:gdLst/>
              <a:ahLst/>
              <a:cxnLst/>
              <a:rect l="l" t="t" r="r" b="b"/>
              <a:pathLst>
                <a:path w="289" h="267" extrusionOk="0">
                  <a:moveTo>
                    <a:pt x="151" y="0"/>
                  </a:moveTo>
                  <a:cubicBezTo>
                    <a:pt x="145" y="0"/>
                    <a:pt x="138" y="1"/>
                    <a:pt x="131" y="2"/>
                  </a:cubicBezTo>
                  <a:cubicBezTo>
                    <a:pt x="53" y="15"/>
                    <a:pt x="0" y="81"/>
                    <a:pt x="27" y="159"/>
                  </a:cubicBezTo>
                  <a:cubicBezTo>
                    <a:pt x="27" y="228"/>
                    <a:pt x="76" y="267"/>
                    <a:pt x="141" y="267"/>
                  </a:cubicBezTo>
                  <a:cubicBezTo>
                    <a:pt x="151" y="267"/>
                    <a:pt x="161" y="266"/>
                    <a:pt x="171" y="264"/>
                  </a:cubicBezTo>
                  <a:cubicBezTo>
                    <a:pt x="249" y="251"/>
                    <a:pt x="288" y="186"/>
                    <a:pt x="275" y="120"/>
                  </a:cubicBezTo>
                  <a:cubicBezTo>
                    <a:pt x="264" y="50"/>
                    <a:pt x="21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4892375" y="2810375"/>
              <a:ext cx="55350" cy="148750"/>
            </a:xfrm>
            <a:custGeom>
              <a:avLst/>
              <a:gdLst/>
              <a:ahLst/>
              <a:cxnLst/>
              <a:rect l="l" t="t" r="r" b="b"/>
              <a:pathLst>
                <a:path w="2214" h="5950" extrusionOk="0">
                  <a:moveTo>
                    <a:pt x="742" y="1"/>
                  </a:moveTo>
                  <a:cubicBezTo>
                    <a:pt x="373" y="1"/>
                    <a:pt x="111" y="294"/>
                    <a:pt x="184" y="713"/>
                  </a:cubicBezTo>
                  <a:cubicBezTo>
                    <a:pt x="394" y="1957"/>
                    <a:pt x="328" y="3240"/>
                    <a:pt x="1" y="4457"/>
                  </a:cubicBezTo>
                  <a:lnTo>
                    <a:pt x="2030" y="5950"/>
                  </a:lnTo>
                  <a:cubicBezTo>
                    <a:pt x="2056" y="5452"/>
                    <a:pt x="2109" y="4955"/>
                    <a:pt x="2161" y="4470"/>
                  </a:cubicBezTo>
                  <a:cubicBezTo>
                    <a:pt x="2213" y="3999"/>
                    <a:pt x="2187" y="3567"/>
                    <a:pt x="2187" y="3122"/>
                  </a:cubicBezTo>
                  <a:cubicBezTo>
                    <a:pt x="2200" y="2258"/>
                    <a:pt x="2148" y="1341"/>
                    <a:pt x="1650" y="595"/>
                  </a:cubicBezTo>
                  <a:cubicBezTo>
                    <a:pt x="1506" y="359"/>
                    <a:pt x="1297" y="176"/>
                    <a:pt x="1035" y="58"/>
                  </a:cubicBezTo>
                  <a:cubicBezTo>
                    <a:pt x="933" y="19"/>
                    <a:pt x="834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4889775" y="2807825"/>
              <a:ext cx="60250" cy="151300"/>
            </a:xfrm>
            <a:custGeom>
              <a:avLst/>
              <a:gdLst/>
              <a:ahLst/>
              <a:cxnLst/>
              <a:rect l="l" t="t" r="r" b="b"/>
              <a:pathLst>
                <a:path w="2410" h="6052" extrusionOk="0">
                  <a:moveTo>
                    <a:pt x="873" y="1"/>
                  </a:moveTo>
                  <a:cubicBezTo>
                    <a:pt x="708" y="1"/>
                    <a:pt x="542" y="56"/>
                    <a:pt x="406" y="160"/>
                  </a:cubicBezTo>
                  <a:cubicBezTo>
                    <a:pt x="210" y="330"/>
                    <a:pt x="131" y="592"/>
                    <a:pt x="183" y="841"/>
                  </a:cubicBezTo>
                  <a:cubicBezTo>
                    <a:pt x="393" y="2072"/>
                    <a:pt x="327" y="3328"/>
                    <a:pt x="0" y="4533"/>
                  </a:cubicBezTo>
                  <a:lnTo>
                    <a:pt x="210" y="4585"/>
                  </a:lnTo>
                  <a:cubicBezTo>
                    <a:pt x="537" y="3355"/>
                    <a:pt x="602" y="2072"/>
                    <a:pt x="393" y="802"/>
                  </a:cubicBezTo>
                  <a:cubicBezTo>
                    <a:pt x="354" y="631"/>
                    <a:pt x="406" y="435"/>
                    <a:pt x="537" y="317"/>
                  </a:cubicBezTo>
                  <a:cubicBezTo>
                    <a:pt x="638" y="247"/>
                    <a:pt x="752" y="210"/>
                    <a:pt x="870" y="210"/>
                  </a:cubicBezTo>
                  <a:cubicBezTo>
                    <a:pt x="951" y="210"/>
                    <a:pt x="1033" y="228"/>
                    <a:pt x="1113" y="265"/>
                  </a:cubicBezTo>
                  <a:cubicBezTo>
                    <a:pt x="1336" y="357"/>
                    <a:pt x="1532" y="540"/>
                    <a:pt x="1676" y="749"/>
                  </a:cubicBezTo>
                  <a:cubicBezTo>
                    <a:pt x="2147" y="1456"/>
                    <a:pt x="2213" y="2347"/>
                    <a:pt x="2200" y="3211"/>
                  </a:cubicBezTo>
                  <a:lnTo>
                    <a:pt x="2200" y="3630"/>
                  </a:lnTo>
                  <a:cubicBezTo>
                    <a:pt x="2200" y="3931"/>
                    <a:pt x="2200" y="4245"/>
                    <a:pt x="2173" y="4546"/>
                  </a:cubicBezTo>
                  <a:lnTo>
                    <a:pt x="2134" y="4913"/>
                  </a:lnTo>
                  <a:cubicBezTo>
                    <a:pt x="2095" y="5279"/>
                    <a:pt x="2043" y="5659"/>
                    <a:pt x="2029" y="6039"/>
                  </a:cubicBezTo>
                  <a:lnTo>
                    <a:pt x="2226" y="6052"/>
                  </a:lnTo>
                  <a:cubicBezTo>
                    <a:pt x="2252" y="5672"/>
                    <a:pt x="2291" y="5292"/>
                    <a:pt x="2331" y="4939"/>
                  </a:cubicBezTo>
                  <a:lnTo>
                    <a:pt x="2357" y="4572"/>
                  </a:lnTo>
                  <a:cubicBezTo>
                    <a:pt x="2396" y="4258"/>
                    <a:pt x="2396" y="3944"/>
                    <a:pt x="2396" y="3630"/>
                  </a:cubicBezTo>
                  <a:lnTo>
                    <a:pt x="2396" y="3211"/>
                  </a:lnTo>
                  <a:cubicBezTo>
                    <a:pt x="2409" y="2320"/>
                    <a:pt x="2344" y="1391"/>
                    <a:pt x="1833" y="631"/>
                  </a:cubicBezTo>
                  <a:cubicBezTo>
                    <a:pt x="1676" y="383"/>
                    <a:pt x="1453" y="186"/>
                    <a:pt x="1178" y="69"/>
                  </a:cubicBezTo>
                  <a:cubicBezTo>
                    <a:pt x="1082" y="23"/>
                    <a:pt x="978" y="1"/>
                    <a:pt x="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4917250" y="2960400"/>
              <a:ext cx="44875" cy="128350"/>
            </a:xfrm>
            <a:custGeom>
              <a:avLst/>
              <a:gdLst/>
              <a:ahLst/>
              <a:cxnLst/>
              <a:rect l="l" t="t" r="r" b="b"/>
              <a:pathLst>
                <a:path w="1795" h="5134" extrusionOk="0">
                  <a:moveTo>
                    <a:pt x="1428" y="1"/>
                  </a:moveTo>
                  <a:cubicBezTo>
                    <a:pt x="1362" y="14"/>
                    <a:pt x="1323" y="53"/>
                    <a:pt x="1336" y="119"/>
                  </a:cubicBezTo>
                  <a:cubicBezTo>
                    <a:pt x="1585" y="2344"/>
                    <a:pt x="1441" y="3313"/>
                    <a:pt x="40" y="4963"/>
                  </a:cubicBezTo>
                  <a:cubicBezTo>
                    <a:pt x="1" y="5002"/>
                    <a:pt x="1" y="5068"/>
                    <a:pt x="53" y="5107"/>
                  </a:cubicBezTo>
                  <a:cubicBezTo>
                    <a:pt x="66" y="5120"/>
                    <a:pt x="93" y="5133"/>
                    <a:pt x="119" y="5133"/>
                  </a:cubicBezTo>
                  <a:cubicBezTo>
                    <a:pt x="145" y="5133"/>
                    <a:pt x="171" y="5120"/>
                    <a:pt x="197" y="5094"/>
                  </a:cubicBezTo>
                  <a:cubicBezTo>
                    <a:pt x="1637" y="3392"/>
                    <a:pt x="1794" y="2358"/>
                    <a:pt x="1533" y="93"/>
                  </a:cubicBezTo>
                  <a:cubicBezTo>
                    <a:pt x="1533" y="40"/>
                    <a:pt x="1480" y="1"/>
                    <a:pt x="1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4944750" y="3069750"/>
              <a:ext cx="29475" cy="11800"/>
            </a:xfrm>
            <a:custGeom>
              <a:avLst/>
              <a:gdLst/>
              <a:ahLst/>
              <a:cxnLst/>
              <a:rect l="l" t="t" r="r" b="b"/>
              <a:pathLst>
                <a:path w="1179" h="472" extrusionOk="0">
                  <a:moveTo>
                    <a:pt x="816" y="0"/>
                  </a:moveTo>
                  <a:cubicBezTo>
                    <a:pt x="545" y="0"/>
                    <a:pt x="280" y="144"/>
                    <a:pt x="79" y="288"/>
                  </a:cubicBezTo>
                  <a:cubicBezTo>
                    <a:pt x="1" y="340"/>
                    <a:pt x="40" y="471"/>
                    <a:pt x="132" y="471"/>
                  </a:cubicBezTo>
                  <a:cubicBezTo>
                    <a:pt x="158" y="471"/>
                    <a:pt x="184" y="458"/>
                    <a:pt x="197" y="445"/>
                  </a:cubicBezTo>
                  <a:cubicBezTo>
                    <a:pt x="335" y="346"/>
                    <a:pt x="569" y="211"/>
                    <a:pt x="799" y="211"/>
                  </a:cubicBezTo>
                  <a:cubicBezTo>
                    <a:pt x="875" y="211"/>
                    <a:pt x="950" y="226"/>
                    <a:pt x="1022" y="262"/>
                  </a:cubicBezTo>
                  <a:cubicBezTo>
                    <a:pt x="1034" y="265"/>
                    <a:pt x="1047" y="266"/>
                    <a:pt x="1060" y="266"/>
                  </a:cubicBezTo>
                  <a:cubicBezTo>
                    <a:pt x="1102" y="266"/>
                    <a:pt x="1143" y="249"/>
                    <a:pt x="1153" y="209"/>
                  </a:cubicBezTo>
                  <a:cubicBezTo>
                    <a:pt x="1179" y="157"/>
                    <a:pt x="1166" y="91"/>
                    <a:pt x="1113" y="65"/>
                  </a:cubicBezTo>
                  <a:cubicBezTo>
                    <a:pt x="1015" y="20"/>
                    <a:pt x="915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5097625" y="2917225"/>
              <a:ext cx="394800" cy="239000"/>
            </a:xfrm>
            <a:custGeom>
              <a:avLst/>
              <a:gdLst/>
              <a:ahLst/>
              <a:cxnLst/>
              <a:rect l="l" t="t" r="r" b="b"/>
              <a:pathLst>
                <a:path w="15792" h="9560" extrusionOk="0">
                  <a:moveTo>
                    <a:pt x="1477" y="1"/>
                  </a:moveTo>
                  <a:cubicBezTo>
                    <a:pt x="456" y="1"/>
                    <a:pt x="0" y="1441"/>
                    <a:pt x="1610" y="2068"/>
                  </a:cubicBezTo>
                  <a:cubicBezTo>
                    <a:pt x="6127" y="3849"/>
                    <a:pt x="10212" y="5852"/>
                    <a:pt x="13668" y="9269"/>
                  </a:cubicBezTo>
                  <a:cubicBezTo>
                    <a:pt x="13875" y="9473"/>
                    <a:pt x="14108" y="9559"/>
                    <a:pt x="14333" y="9559"/>
                  </a:cubicBezTo>
                  <a:cubicBezTo>
                    <a:pt x="15105" y="9559"/>
                    <a:pt x="15791" y="8554"/>
                    <a:pt x="15082" y="7855"/>
                  </a:cubicBezTo>
                  <a:cubicBezTo>
                    <a:pt x="11377" y="4202"/>
                    <a:pt x="6821" y="1519"/>
                    <a:pt x="1819" y="52"/>
                  </a:cubicBezTo>
                  <a:cubicBezTo>
                    <a:pt x="1700" y="17"/>
                    <a:pt x="1585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5105775" y="2914500"/>
              <a:ext cx="380025" cy="244275"/>
            </a:xfrm>
            <a:custGeom>
              <a:avLst/>
              <a:gdLst/>
              <a:ahLst/>
              <a:cxnLst/>
              <a:rect l="l" t="t" r="r" b="b"/>
              <a:pathLst>
                <a:path w="15201" h="9771" extrusionOk="0">
                  <a:moveTo>
                    <a:pt x="1123" y="213"/>
                  </a:moveTo>
                  <a:cubicBezTo>
                    <a:pt x="1133" y="213"/>
                    <a:pt x="1143" y="213"/>
                    <a:pt x="1153" y="214"/>
                  </a:cubicBezTo>
                  <a:cubicBezTo>
                    <a:pt x="1258" y="214"/>
                    <a:pt x="1363" y="227"/>
                    <a:pt x="1467" y="266"/>
                  </a:cubicBezTo>
                  <a:cubicBezTo>
                    <a:pt x="6442" y="1719"/>
                    <a:pt x="10972" y="4403"/>
                    <a:pt x="14677" y="8043"/>
                  </a:cubicBezTo>
                  <a:cubicBezTo>
                    <a:pt x="14900" y="8239"/>
                    <a:pt x="14992" y="8540"/>
                    <a:pt x="14913" y="8828"/>
                  </a:cubicBezTo>
                  <a:cubicBezTo>
                    <a:pt x="14821" y="9169"/>
                    <a:pt x="14559" y="9430"/>
                    <a:pt x="14219" y="9535"/>
                  </a:cubicBezTo>
                  <a:cubicBezTo>
                    <a:pt x="14148" y="9554"/>
                    <a:pt x="14075" y="9563"/>
                    <a:pt x="14004" y="9563"/>
                  </a:cubicBezTo>
                  <a:cubicBezTo>
                    <a:pt x="13775" y="9563"/>
                    <a:pt x="13554" y="9469"/>
                    <a:pt x="13394" y="9300"/>
                  </a:cubicBezTo>
                  <a:cubicBezTo>
                    <a:pt x="9742" y="5699"/>
                    <a:pt x="5434" y="3709"/>
                    <a:pt x="1310" y="2086"/>
                  </a:cubicBezTo>
                  <a:cubicBezTo>
                    <a:pt x="394" y="1732"/>
                    <a:pt x="237" y="1143"/>
                    <a:pt x="368" y="750"/>
                  </a:cubicBezTo>
                  <a:cubicBezTo>
                    <a:pt x="482" y="432"/>
                    <a:pt x="782" y="213"/>
                    <a:pt x="1123" y="213"/>
                  </a:cubicBezTo>
                  <a:close/>
                  <a:moveTo>
                    <a:pt x="1146" y="1"/>
                  </a:moveTo>
                  <a:cubicBezTo>
                    <a:pt x="658" y="1"/>
                    <a:pt x="308" y="302"/>
                    <a:pt x="171" y="672"/>
                  </a:cubicBezTo>
                  <a:cubicBezTo>
                    <a:pt x="1" y="1195"/>
                    <a:pt x="250" y="1889"/>
                    <a:pt x="1232" y="2269"/>
                  </a:cubicBezTo>
                  <a:cubicBezTo>
                    <a:pt x="5329" y="3879"/>
                    <a:pt x="9624" y="5869"/>
                    <a:pt x="13250" y="9444"/>
                  </a:cubicBezTo>
                  <a:cubicBezTo>
                    <a:pt x="13447" y="9653"/>
                    <a:pt x="13708" y="9771"/>
                    <a:pt x="13997" y="9771"/>
                  </a:cubicBezTo>
                  <a:cubicBezTo>
                    <a:pt x="14088" y="9771"/>
                    <a:pt x="14180" y="9758"/>
                    <a:pt x="14271" y="9732"/>
                  </a:cubicBezTo>
                  <a:cubicBezTo>
                    <a:pt x="14677" y="9614"/>
                    <a:pt x="14992" y="9286"/>
                    <a:pt x="15109" y="8881"/>
                  </a:cubicBezTo>
                  <a:cubicBezTo>
                    <a:pt x="15201" y="8514"/>
                    <a:pt x="15083" y="8134"/>
                    <a:pt x="14808" y="7886"/>
                  </a:cubicBezTo>
                  <a:cubicBezTo>
                    <a:pt x="11090" y="4220"/>
                    <a:pt x="6521" y="1536"/>
                    <a:pt x="1520" y="56"/>
                  </a:cubicBezTo>
                  <a:cubicBezTo>
                    <a:pt x="1388" y="18"/>
                    <a:pt x="1263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5174550" y="3006400"/>
              <a:ext cx="390525" cy="238850"/>
            </a:xfrm>
            <a:custGeom>
              <a:avLst/>
              <a:gdLst/>
              <a:ahLst/>
              <a:cxnLst/>
              <a:rect l="l" t="t" r="r" b="b"/>
              <a:pathLst>
                <a:path w="15621" h="9554" extrusionOk="0">
                  <a:moveTo>
                    <a:pt x="1357" y="0"/>
                  </a:moveTo>
                  <a:cubicBezTo>
                    <a:pt x="341" y="0"/>
                    <a:pt x="1" y="1636"/>
                    <a:pt x="1125" y="1971"/>
                  </a:cubicBezTo>
                  <a:cubicBezTo>
                    <a:pt x="5786" y="3345"/>
                    <a:pt x="10041" y="5846"/>
                    <a:pt x="13497" y="9263"/>
                  </a:cubicBezTo>
                  <a:cubicBezTo>
                    <a:pt x="13708" y="9467"/>
                    <a:pt x="13942" y="9553"/>
                    <a:pt x="14168" y="9553"/>
                  </a:cubicBezTo>
                  <a:cubicBezTo>
                    <a:pt x="14942" y="9553"/>
                    <a:pt x="15621" y="8548"/>
                    <a:pt x="14911" y="7849"/>
                  </a:cubicBezTo>
                  <a:cubicBezTo>
                    <a:pt x="11206" y="4196"/>
                    <a:pt x="6650" y="1513"/>
                    <a:pt x="1662" y="46"/>
                  </a:cubicBezTo>
                  <a:cubicBezTo>
                    <a:pt x="1555" y="15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5181075" y="3003600"/>
              <a:ext cx="377725" cy="244200"/>
            </a:xfrm>
            <a:custGeom>
              <a:avLst/>
              <a:gdLst/>
              <a:ahLst/>
              <a:cxnLst/>
              <a:rect l="l" t="t" r="r" b="b"/>
              <a:pathLst>
                <a:path w="15109" h="9768" extrusionOk="0">
                  <a:moveTo>
                    <a:pt x="1100" y="211"/>
                  </a:moveTo>
                  <a:cubicBezTo>
                    <a:pt x="1192" y="211"/>
                    <a:pt x="1283" y="224"/>
                    <a:pt x="1375" y="250"/>
                  </a:cubicBezTo>
                  <a:cubicBezTo>
                    <a:pt x="6350" y="1716"/>
                    <a:pt x="10880" y="4387"/>
                    <a:pt x="14585" y="8027"/>
                  </a:cubicBezTo>
                  <a:cubicBezTo>
                    <a:pt x="14794" y="8236"/>
                    <a:pt x="14899" y="8537"/>
                    <a:pt x="14821" y="8825"/>
                  </a:cubicBezTo>
                  <a:cubicBezTo>
                    <a:pt x="14729" y="9166"/>
                    <a:pt x="14467" y="9427"/>
                    <a:pt x="14127" y="9532"/>
                  </a:cubicBezTo>
                  <a:cubicBezTo>
                    <a:pt x="14055" y="9551"/>
                    <a:pt x="13983" y="9560"/>
                    <a:pt x="13912" y="9560"/>
                  </a:cubicBezTo>
                  <a:cubicBezTo>
                    <a:pt x="13682" y="9560"/>
                    <a:pt x="13462" y="9466"/>
                    <a:pt x="13302" y="9297"/>
                  </a:cubicBezTo>
                  <a:cubicBezTo>
                    <a:pt x="9832" y="5880"/>
                    <a:pt x="5564" y="3366"/>
                    <a:pt x="890" y="1978"/>
                  </a:cubicBezTo>
                  <a:cubicBezTo>
                    <a:pt x="589" y="1900"/>
                    <a:pt x="367" y="1677"/>
                    <a:pt x="288" y="1376"/>
                  </a:cubicBezTo>
                  <a:cubicBezTo>
                    <a:pt x="210" y="1035"/>
                    <a:pt x="314" y="669"/>
                    <a:pt x="563" y="420"/>
                  </a:cubicBezTo>
                  <a:cubicBezTo>
                    <a:pt x="707" y="289"/>
                    <a:pt x="890" y="211"/>
                    <a:pt x="1100" y="211"/>
                  </a:cubicBezTo>
                  <a:close/>
                  <a:moveTo>
                    <a:pt x="1100" y="0"/>
                  </a:moveTo>
                  <a:cubicBezTo>
                    <a:pt x="848" y="0"/>
                    <a:pt x="602" y="94"/>
                    <a:pt x="419" y="276"/>
                  </a:cubicBezTo>
                  <a:cubicBezTo>
                    <a:pt x="118" y="564"/>
                    <a:pt x="0" y="996"/>
                    <a:pt x="92" y="1415"/>
                  </a:cubicBezTo>
                  <a:cubicBezTo>
                    <a:pt x="183" y="1782"/>
                    <a:pt x="471" y="2083"/>
                    <a:pt x="838" y="2174"/>
                  </a:cubicBezTo>
                  <a:cubicBezTo>
                    <a:pt x="5473" y="3536"/>
                    <a:pt x="9715" y="6037"/>
                    <a:pt x="13158" y="9441"/>
                  </a:cubicBezTo>
                  <a:cubicBezTo>
                    <a:pt x="13354" y="9637"/>
                    <a:pt x="13616" y="9755"/>
                    <a:pt x="13891" y="9768"/>
                  </a:cubicBezTo>
                  <a:cubicBezTo>
                    <a:pt x="13983" y="9755"/>
                    <a:pt x="14074" y="9742"/>
                    <a:pt x="14166" y="9716"/>
                  </a:cubicBezTo>
                  <a:cubicBezTo>
                    <a:pt x="14572" y="9598"/>
                    <a:pt x="14886" y="9283"/>
                    <a:pt x="15004" y="8878"/>
                  </a:cubicBezTo>
                  <a:cubicBezTo>
                    <a:pt x="15109" y="8511"/>
                    <a:pt x="14991" y="8131"/>
                    <a:pt x="14716" y="7883"/>
                  </a:cubicBezTo>
                  <a:cubicBezTo>
                    <a:pt x="10998" y="4217"/>
                    <a:pt x="6428" y="1520"/>
                    <a:pt x="1427" y="54"/>
                  </a:cubicBezTo>
                  <a:cubicBezTo>
                    <a:pt x="1320" y="18"/>
                    <a:pt x="1209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5177825" y="3047950"/>
              <a:ext cx="390525" cy="238850"/>
            </a:xfrm>
            <a:custGeom>
              <a:avLst/>
              <a:gdLst/>
              <a:ahLst/>
              <a:cxnLst/>
              <a:rect l="l" t="t" r="r" b="b"/>
              <a:pathLst>
                <a:path w="15621" h="9554" extrusionOk="0">
                  <a:moveTo>
                    <a:pt x="1347" y="1"/>
                  </a:moveTo>
                  <a:cubicBezTo>
                    <a:pt x="341" y="1"/>
                    <a:pt x="1" y="1637"/>
                    <a:pt x="1125" y="1972"/>
                  </a:cubicBezTo>
                  <a:cubicBezTo>
                    <a:pt x="5786" y="3346"/>
                    <a:pt x="10041" y="5847"/>
                    <a:pt x="13497" y="9264"/>
                  </a:cubicBezTo>
                  <a:cubicBezTo>
                    <a:pt x="13705" y="9468"/>
                    <a:pt x="13937" y="9554"/>
                    <a:pt x="14163" y="9554"/>
                  </a:cubicBezTo>
                  <a:cubicBezTo>
                    <a:pt x="14934" y="9554"/>
                    <a:pt x="15620" y="8549"/>
                    <a:pt x="14911" y="7850"/>
                  </a:cubicBezTo>
                  <a:cubicBezTo>
                    <a:pt x="11206" y="4197"/>
                    <a:pt x="6650" y="1513"/>
                    <a:pt x="1649" y="47"/>
                  </a:cubicBezTo>
                  <a:cubicBezTo>
                    <a:pt x="1543" y="15"/>
                    <a:pt x="1442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5184350" y="3044900"/>
              <a:ext cx="377725" cy="244475"/>
            </a:xfrm>
            <a:custGeom>
              <a:avLst/>
              <a:gdLst/>
              <a:ahLst/>
              <a:cxnLst/>
              <a:rect l="l" t="t" r="r" b="b"/>
              <a:pathLst>
                <a:path w="15109" h="9779" extrusionOk="0">
                  <a:moveTo>
                    <a:pt x="1094" y="221"/>
                  </a:moveTo>
                  <a:cubicBezTo>
                    <a:pt x="1196" y="222"/>
                    <a:pt x="1285" y="235"/>
                    <a:pt x="1375" y="261"/>
                  </a:cubicBezTo>
                  <a:cubicBezTo>
                    <a:pt x="6350" y="1727"/>
                    <a:pt x="10893" y="4398"/>
                    <a:pt x="14585" y="8037"/>
                  </a:cubicBezTo>
                  <a:cubicBezTo>
                    <a:pt x="14807" y="8234"/>
                    <a:pt x="14899" y="8548"/>
                    <a:pt x="14820" y="8836"/>
                  </a:cubicBezTo>
                  <a:cubicBezTo>
                    <a:pt x="14729" y="9176"/>
                    <a:pt x="14467" y="9438"/>
                    <a:pt x="14127" y="9530"/>
                  </a:cubicBezTo>
                  <a:cubicBezTo>
                    <a:pt x="14052" y="9554"/>
                    <a:pt x="13975" y="9565"/>
                    <a:pt x="13899" y="9565"/>
                  </a:cubicBezTo>
                  <a:cubicBezTo>
                    <a:pt x="13682" y="9565"/>
                    <a:pt x="13470" y="9472"/>
                    <a:pt x="13315" y="9307"/>
                  </a:cubicBezTo>
                  <a:cubicBezTo>
                    <a:pt x="9832" y="5877"/>
                    <a:pt x="5577" y="3363"/>
                    <a:pt x="903" y="1989"/>
                  </a:cubicBezTo>
                  <a:cubicBezTo>
                    <a:pt x="602" y="1910"/>
                    <a:pt x="367" y="1675"/>
                    <a:pt x="301" y="1387"/>
                  </a:cubicBezTo>
                  <a:cubicBezTo>
                    <a:pt x="223" y="1033"/>
                    <a:pt x="314" y="680"/>
                    <a:pt x="563" y="431"/>
                  </a:cubicBezTo>
                  <a:cubicBezTo>
                    <a:pt x="706" y="301"/>
                    <a:pt x="900" y="223"/>
                    <a:pt x="1094" y="221"/>
                  </a:cubicBezTo>
                  <a:close/>
                  <a:moveTo>
                    <a:pt x="1114" y="0"/>
                  </a:moveTo>
                  <a:cubicBezTo>
                    <a:pt x="861" y="0"/>
                    <a:pt x="614" y="98"/>
                    <a:pt x="419" y="274"/>
                  </a:cubicBezTo>
                  <a:cubicBezTo>
                    <a:pt x="118" y="575"/>
                    <a:pt x="0" y="1007"/>
                    <a:pt x="92" y="1426"/>
                  </a:cubicBezTo>
                  <a:cubicBezTo>
                    <a:pt x="183" y="1792"/>
                    <a:pt x="471" y="2080"/>
                    <a:pt x="838" y="2185"/>
                  </a:cubicBezTo>
                  <a:cubicBezTo>
                    <a:pt x="5486" y="3547"/>
                    <a:pt x="9714" y="6047"/>
                    <a:pt x="13171" y="9451"/>
                  </a:cubicBezTo>
                  <a:cubicBezTo>
                    <a:pt x="13354" y="9648"/>
                    <a:pt x="13629" y="9766"/>
                    <a:pt x="13904" y="9779"/>
                  </a:cubicBezTo>
                  <a:cubicBezTo>
                    <a:pt x="13996" y="9779"/>
                    <a:pt x="14087" y="9766"/>
                    <a:pt x="14179" y="9739"/>
                  </a:cubicBezTo>
                  <a:cubicBezTo>
                    <a:pt x="14585" y="9621"/>
                    <a:pt x="14899" y="9294"/>
                    <a:pt x="15017" y="8888"/>
                  </a:cubicBezTo>
                  <a:cubicBezTo>
                    <a:pt x="15108" y="8535"/>
                    <a:pt x="14991" y="8142"/>
                    <a:pt x="14716" y="7893"/>
                  </a:cubicBezTo>
                  <a:cubicBezTo>
                    <a:pt x="10998" y="4228"/>
                    <a:pt x="6441" y="1531"/>
                    <a:pt x="1427" y="51"/>
                  </a:cubicBezTo>
                  <a:cubicBezTo>
                    <a:pt x="1324" y="17"/>
                    <a:pt x="1219" y="0"/>
                    <a:pt x="111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894350" y="2820250"/>
              <a:ext cx="37000" cy="32875"/>
            </a:xfrm>
            <a:custGeom>
              <a:avLst/>
              <a:gdLst/>
              <a:ahLst/>
              <a:cxnLst/>
              <a:rect l="l" t="t" r="r" b="b"/>
              <a:pathLst>
                <a:path w="1480" h="1315" extrusionOk="0">
                  <a:moveTo>
                    <a:pt x="801" y="0"/>
                  </a:moveTo>
                  <a:cubicBezTo>
                    <a:pt x="783" y="0"/>
                    <a:pt x="765" y="1"/>
                    <a:pt x="747" y="4"/>
                  </a:cubicBezTo>
                  <a:cubicBezTo>
                    <a:pt x="524" y="17"/>
                    <a:pt x="302" y="43"/>
                    <a:pt x="92" y="108"/>
                  </a:cubicBezTo>
                  <a:cubicBezTo>
                    <a:pt x="40" y="121"/>
                    <a:pt x="0" y="174"/>
                    <a:pt x="27" y="226"/>
                  </a:cubicBezTo>
                  <a:cubicBezTo>
                    <a:pt x="38" y="281"/>
                    <a:pt x="76" y="308"/>
                    <a:pt x="118" y="308"/>
                  </a:cubicBezTo>
                  <a:cubicBezTo>
                    <a:pt x="127" y="308"/>
                    <a:pt x="136" y="307"/>
                    <a:pt x="144" y="305"/>
                  </a:cubicBezTo>
                  <a:cubicBezTo>
                    <a:pt x="341" y="252"/>
                    <a:pt x="550" y="213"/>
                    <a:pt x="747" y="213"/>
                  </a:cubicBezTo>
                  <a:cubicBezTo>
                    <a:pt x="768" y="208"/>
                    <a:pt x="789" y="205"/>
                    <a:pt x="810" y="205"/>
                  </a:cubicBezTo>
                  <a:cubicBezTo>
                    <a:pt x="891" y="205"/>
                    <a:pt x="964" y="245"/>
                    <a:pt x="995" y="318"/>
                  </a:cubicBezTo>
                  <a:cubicBezTo>
                    <a:pt x="1126" y="501"/>
                    <a:pt x="1218" y="711"/>
                    <a:pt x="1270" y="920"/>
                  </a:cubicBezTo>
                  <a:cubicBezTo>
                    <a:pt x="1270" y="933"/>
                    <a:pt x="1270" y="959"/>
                    <a:pt x="1270" y="972"/>
                  </a:cubicBezTo>
                  <a:cubicBezTo>
                    <a:pt x="1270" y="972"/>
                    <a:pt x="1257" y="985"/>
                    <a:pt x="1218" y="999"/>
                  </a:cubicBezTo>
                  <a:cubicBezTo>
                    <a:pt x="1042" y="1076"/>
                    <a:pt x="847" y="1106"/>
                    <a:pt x="649" y="1106"/>
                  </a:cubicBezTo>
                  <a:cubicBezTo>
                    <a:pt x="612" y="1106"/>
                    <a:pt x="574" y="1105"/>
                    <a:pt x="537" y="1103"/>
                  </a:cubicBezTo>
                  <a:cubicBezTo>
                    <a:pt x="393" y="1103"/>
                    <a:pt x="393" y="1300"/>
                    <a:pt x="537" y="1313"/>
                  </a:cubicBezTo>
                  <a:lnTo>
                    <a:pt x="629" y="1313"/>
                  </a:lnTo>
                  <a:cubicBezTo>
                    <a:pt x="653" y="1314"/>
                    <a:pt x="677" y="1315"/>
                    <a:pt x="701" y="1315"/>
                  </a:cubicBezTo>
                  <a:cubicBezTo>
                    <a:pt x="912" y="1315"/>
                    <a:pt x="1123" y="1264"/>
                    <a:pt x="1323" y="1182"/>
                  </a:cubicBezTo>
                  <a:cubicBezTo>
                    <a:pt x="1388" y="1156"/>
                    <a:pt x="1441" y="1103"/>
                    <a:pt x="1467" y="1038"/>
                  </a:cubicBezTo>
                  <a:cubicBezTo>
                    <a:pt x="1480" y="985"/>
                    <a:pt x="1480" y="933"/>
                    <a:pt x="1467" y="881"/>
                  </a:cubicBezTo>
                  <a:cubicBezTo>
                    <a:pt x="1414" y="632"/>
                    <a:pt x="1310" y="409"/>
                    <a:pt x="1166" y="200"/>
                  </a:cubicBezTo>
                  <a:cubicBezTo>
                    <a:pt x="1139" y="148"/>
                    <a:pt x="1100" y="108"/>
                    <a:pt x="1048" y="69"/>
                  </a:cubicBezTo>
                  <a:cubicBezTo>
                    <a:pt x="972" y="26"/>
                    <a:pt x="887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5046225" y="2817250"/>
              <a:ext cx="1511175" cy="1405925"/>
            </a:xfrm>
            <a:custGeom>
              <a:avLst/>
              <a:gdLst/>
              <a:ahLst/>
              <a:cxnLst/>
              <a:rect l="l" t="t" r="r" b="b"/>
              <a:pathLst>
                <a:path w="60447" h="56237" extrusionOk="0">
                  <a:moveTo>
                    <a:pt x="33568" y="0"/>
                  </a:moveTo>
                  <a:cubicBezTo>
                    <a:pt x="29655" y="0"/>
                    <a:pt x="25601" y="616"/>
                    <a:pt x="21694" y="1236"/>
                  </a:cubicBezTo>
                  <a:cubicBezTo>
                    <a:pt x="18434" y="1760"/>
                    <a:pt x="15187" y="2467"/>
                    <a:pt x="12333" y="3842"/>
                  </a:cubicBezTo>
                  <a:cubicBezTo>
                    <a:pt x="4294" y="7717"/>
                    <a:pt x="2462" y="15324"/>
                    <a:pt x="1349" y="22328"/>
                  </a:cubicBezTo>
                  <a:cubicBezTo>
                    <a:pt x="0" y="30759"/>
                    <a:pt x="275" y="39308"/>
                    <a:pt x="563" y="47818"/>
                  </a:cubicBezTo>
                  <a:cubicBezTo>
                    <a:pt x="655" y="50843"/>
                    <a:pt x="642" y="53422"/>
                    <a:pt x="969" y="56236"/>
                  </a:cubicBezTo>
                  <a:lnTo>
                    <a:pt x="60447" y="56236"/>
                  </a:lnTo>
                  <a:cubicBezTo>
                    <a:pt x="60316" y="51353"/>
                    <a:pt x="60159" y="46470"/>
                    <a:pt x="59910" y="41599"/>
                  </a:cubicBezTo>
                  <a:cubicBezTo>
                    <a:pt x="59255" y="29201"/>
                    <a:pt x="57540" y="16044"/>
                    <a:pt x="49541" y="6552"/>
                  </a:cubicBezTo>
                  <a:cubicBezTo>
                    <a:pt x="45238" y="1449"/>
                    <a:pt x="39568" y="0"/>
                    <a:pt x="33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5519175" y="2237425"/>
              <a:ext cx="412425" cy="394400"/>
            </a:xfrm>
            <a:custGeom>
              <a:avLst/>
              <a:gdLst/>
              <a:ahLst/>
              <a:cxnLst/>
              <a:rect l="l" t="t" r="r" b="b"/>
              <a:pathLst>
                <a:path w="16497" h="15776" extrusionOk="0">
                  <a:moveTo>
                    <a:pt x="2775" y="1"/>
                  </a:moveTo>
                  <a:cubicBezTo>
                    <a:pt x="1377" y="1"/>
                    <a:pt x="78" y="1082"/>
                    <a:pt x="40" y="2657"/>
                  </a:cubicBezTo>
                  <a:cubicBezTo>
                    <a:pt x="0" y="3678"/>
                    <a:pt x="537" y="4621"/>
                    <a:pt x="1166" y="5446"/>
                  </a:cubicBezTo>
                  <a:cubicBezTo>
                    <a:pt x="2420" y="7061"/>
                    <a:pt x="3916" y="7543"/>
                    <a:pt x="5593" y="7543"/>
                  </a:cubicBezTo>
                  <a:cubicBezTo>
                    <a:pt x="6471" y="7543"/>
                    <a:pt x="7398" y="7410"/>
                    <a:pt x="8366" y="7239"/>
                  </a:cubicBezTo>
                  <a:lnTo>
                    <a:pt x="8366" y="7239"/>
                  </a:lnTo>
                  <a:cubicBezTo>
                    <a:pt x="8222" y="8719"/>
                    <a:pt x="8078" y="10198"/>
                    <a:pt x="8366" y="11651"/>
                  </a:cubicBezTo>
                  <a:cubicBezTo>
                    <a:pt x="8654" y="13092"/>
                    <a:pt x="9453" y="14506"/>
                    <a:pt x="10749" y="15199"/>
                  </a:cubicBezTo>
                  <a:cubicBezTo>
                    <a:pt x="11810" y="15749"/>
                    <a:pt x="13053" y="15775"/>
                    <a:pt x="14245" y="15775"/>
                  </a:cubicBezTo>
                  <a:cubicBezTo>
                    <a:pt x="15318" y="15775"/>
                    <a:pt x="16182" y="15501"/>
                    <a:pt x="16300" y="14296"/>
                  </a:cubicBezTo>
                  <a:cubicBezTo>
                    <a:pt x="16497" y="12110"/>
                    <a:pt x="16261" y="9910"/>
                    <a:pt x="16038" y="7737"/>
                  </a:cubicBezTo>
                  <a:cubicBezTo>
                    <a:pt x="15986" y="7331"/>
                    <a:pt x="15934" y="6912"/>
                    <a:pt x="15855" y="6519"/>
                  </a:cubicBezTo>
                  <a:cubicBezTo>
                    <a:pt x="15593" y="5302"/>
                    <a:pt x="15122" y="4006"/>
                    <a:pt x="13904" y="3560"/>
                  </a:cubicBezTo>
                  <a:cubicBezTo>
                    <a:pt x="12794" y="3158"/>
                    <a:pt x="11629" y="2945"/>
                    <a:pt x="10455" y="2945"/>
                  </a:cubicBezTo>
                  <a:cubicBezTo>
                    <a:pt x="10217" y="2945"/>
                    <a:pt x="9979" y="2954"/>
                    <a:pt x="9741" y="2971"/>
                  </a:cubicBezTo>
                  <a:cubicBezTo>
                    <a:pt x="9224" y="3005"/>
                    <a:pt x="8693" y="3073"/>
                    <a:pt x="8179" y="3073"/>
                  </a:cubicBezTo>
                  <a:cubicBezTo>
                    <a:pt x="7690" y="3073"/>
                    <a:pt x="7216" y="3012"/>
                    <a:pt x="6782" y="2801"/>
                  </a:cubicBezTo>
                  <a:cubicBezTo>
                    <a:pt x="5748" y="2304"/>
                    <a:pt x="5237" y="1099"/>
                    <a:pt x="4282" y="458"/>
                  </a:cubicBezTo>
                  <a:cubicBezTo>
                    <a:pt x="3803" y="144"/>
                    <a:pt x="3282" y="1"/>
                    <a:pt x="2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5699525" y="2456300"/>
              <a:ext cx="119800" cy="128400"/>
            </a:xfrm>
            <a:custGeom>
              <a:avLst/>
              <a:gdLst/>
              <a:ahLst/>
              <a:cxnLst/>
              <a:rect l="l" t="t" r="r" b="b"/>
              <a:pathLst>
                <a:path w="4792" h="5136" extrusionOk="0">
                  <a:moveTo>
                    <a:pt x="1798" y="1"/>
                  </a:moveTo>
                  <a:cubicBezTo>
                    <a:pt x="1129" y="1"/>
                    <a:pt x="472" y="269"/>
                    <a:pt x="0" y="880"/>
                  </a:cubicBezTo>
                  <a:lnTo>
                    <a:pt x="851" y="5030"/>
                  </a:lnTo>
                  <a:cubicBezTo>
                    <a:pt x="1192" y="5093"/>
                    <a:pt x="1542" y="5135"/>
                    <a:pt x="1889" y="5135"/>
                  </a:cubicBezTo>
                  <a:cubicBezTo>
                    <a:pt x="2408" y="5135"/>
                    <a:pt x="2917" y="5041"/>
                    <a:pt x="3365" y="4782"/>
                  </a:cubicBezTo>
                  <a:cubicBezTo>
                    <a:pt x="4373" y="4206"/>
                    <a:pt x="4792" y="2844"/>
                    <a:pt x="4386" y="1771"/>
                  </a:cubicBezTo>
                  <a:cubicBezTo>
                    <a:pt x="3982" y="696"/>
                    <a:pt x="2875" y="1"/>
                    <a:pt x="1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697550" y="2453575"/>
              <a:ext cx="125050" cy="133750"/>
            </a:xfrm>
            <a:custGeom>
              <a:avLst/>
              <a:gdLst/>
              <a:ahLst/>
              <a:cxnLst/>
              <a:rect l="l" t="t" r="r" b="b"/>
              <a:pathLst>
                <a:path w="5002" h="5350" extrusionOk="0">
                  <a:moveTo>
                    <a:pt x="1886" y="1"/>
                  </a:moveTo>
                  <a:cubicBezTo>
                    <a:pt x="1156" y="1"/>
                    <a:pt x="456" y="335"/>
                    <a:pt x="1" y="924"/>
                  </a:cubicBezTo>
                  <a:lnTo>
                    <a:pt x="171" y="1055"/>
                  </a:lnTo>
                  <a:cubicBezTo>
                    <a:pt x="577" y="516"/>
                    <a:pt x="1205" y="209"/>
                    <a:pt x="1868" y="209"/>
                  </a:cubicBezTo>
                  <a:cubicBezTo>
                    <a:pt x="1996" y="209"/>
                    <a:pt x="2124" y="220"/>
                    <a:pt x="2252" y="243"/>
                  </a:cubicBezTo>
                  <a:cubicBezTo>
                    <a:pt x="3208" y="374"/>
                    <a:pt x="4020" y="1015"/>
                    <a:pt x="4373" y="1919"/>
                  </a:cubicBezTo>
                  <a:cubicBezTo>
                    <a:pt x="4766" y="2966"/>
                    <a:pt x="4334" y="4262"/>
                    <a:pt x="3392" y="4812"/>
                  </a:cubicBezTo>
                  <a:cubicBezTo>
                    <a:pt x="2998" y="5030"/>
                    <a:pt x="2529" y="5141"/>
                    <a:pt x="1975" y="5141"/>
                  </a:cubicBezTo>
                  <a:cubicBezTo>
                    <a:pt x="1663" y="5141"/>
                    <a:pt x="1324" y="5105"/>
                    <a:pt x="956" y="5035"/>
                  </a:cubicBezTo>
                  <a:lnTo>
                    <a:pt x="917" y="5244"/>
                  </a:lnTo>
                  <a:cubicBezTo>
                    <a:pt x="1271" y="5310"/>
                    <a:pt x="1624" y="5349"/>
                    <a:pt x="1978" y="5349"/>
                  </a:cubicBezTo>
                  <a:cubicBezTo>
                    <a:pt x="2001" y="5350"/>
                    <a:pt x="2025" y="5350"/>
                    <a:pt x="2049" y="5350"/>
                  </a:cubicBezTo>
                  <a:cubicBezTo>
                    <a:pt x="2549" y="5350"/>
                    <a:pt x="3046" y="5220"/>
                    <a:pt x="3496" y="4982"/>
                  </a:cubicBezTo>
                  <a:cubicBezTo>
                    <a:pt x="4517" y="4393"/>
                    <a:pt x="5002" y="2979"/>
                    <a:pt x="4570" y="1840"/>
                  </a:cubicBezTo>
                  <a:cubicBezTo>
                    <a:pt x="4177" y="871"/>
                    <a:pt x="3313" y="191"/>
                    <a:pt x="2279" y="34"/>
                  </a:cubicBezTo>
                  <a:cubicBezTo>
                    <a:pt x="2148" y="12"/>
                    <a:pt x="201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4766700" y="2928575"/>
              <a:ext cx="703725" cy="1073025"/>
            </a:xfrm>
            <a:custGeom>
              <a:avLst/>
              <a:gdLst/>
              <a:ahLst/>
              <a:cxnLst/>
              <a:rect l="l" t="t" r="r" b="b"/>
              <a:pathLst>
                <a:path w="28149" h="42921" extrusionOk="0">
                  <a:moveTo>
                    <a:pt x="22930" y="1"/>
                  </a:moveTo>
                  <a:cubicBezTo>
                    <a:pt x="21242" y="1"/>
                    <a:pt x="19703" y="1922"/>
                    <a:pt x="18696" y="3028"/>
                  </a:cubicBezTo>
                  <a:cubicBezTo>
                    <a:pt x="10802" y="11722"/>
                    <a:pt x="4478" y="21724"/>
                    <a:pt x="0" y="32577"/>
                  </a:cubicBezTo>
                  <a:cubicBezTo>
                    <a:pt x="2252" y="36256"/>
                    <a:pt x="4989" y="39569"/>
                    <a:pt x="7699" y="42920"/>
                  </a:cubicBezTo>
                  <a:cubicBezTo>
                    <a:pt x="13904" y="38704"/>
                    <a:pt x="19364" y="33271"/>
                    <a:pt x="22925" y="26686"/>
                  </a:cubicBezTo>
                  <a:cubicBezTo>
                    <a:pt x="26591" y="19904"/>
                    <a:pt x="28149" y="11826"/>
                    <a:pt x="26460" y="4298"/>
                  </a:cubicBezTo>
                  <a:cubicBezTo>
                    <a:pt x="26093" y="2688"/>
                    <a:pt x="25111" y="266"/>
                    <a:pt x="23200" y="17"/>
                  </a:cubicBezTo>
                  <a:cubicBezTo>
                    <a:pt x="23110" y="6"/>
                    <a:pt x="23020" y="1"/>
                    <a:pt x="2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4961775" y="3303925"/>
              <a:ext cx="546575" cy="685550"/>
            </a:xfrm>
            <a:custGeom>
              <a:avLst/>
              <a:gdLst/>
              <a:ahLst/>
              <a:cxnLst/>
              <a:rect l="l" t="t" r="r" b="b"/>
              <a:pathLst>
                <a:path w="21863" h="27422" extrusionOk="0">
                  <a:moveTo>
                    <a:pt x="21739" y="1"/>
                  </a:moveTo>
                  <a:cubicBezTo>
                    <a:pt x="21701" y="1"/>
                    <a:pt x="21662" y="22"/>
                    <a:pt x="21642" y="72"/>
                  </a:cubicBezTo>
                  <a:cubicBezTo>
                    <a:pt x="17400" y="11122"/>
                    <a:pt x="9872" y="20601"/>
                    <a:pt x="66" y="27238"/>
                  </a:cubicBezTo>
                  <a:cubicBezTo>
                    <a:pt x="13" y="27265"/>
                    <a:pt x="0" y="27330"/>
                    <a:pt x="40" y="27369"/>
                  </a:cubicBezTo>
                  <a:cubicBezTo>
                    <a:pt x="53" y="27409"/>
                    <a:pt x="92" y="27422"/>
                    <a:pt x="118" y="27422"/>
                  </a:cubicBezTo>
                  <a:cubicBezTo>
                    <a:pt x="144" y="27422"/>
                    <a:pt x="171" y="27409"/>
                    <a:pt x="184" y="27396"/>
                  </a:cubicBezTo>
                  <a:cubicBezTo>
                    <a:pt x="10016" y="20745"/>
                    <a:pt x="17583" y="11227"/>
                    <a:pt x="21838" y="138"/>
                  </a:cubicBezTo>
                  <a:cubicBezTo>
                    <a:pt x="21862" y="57"/>
                    <a:pt x="21802" y="1"/>
                    <a:pt x="2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717275" y="2477400"/>
              <a:ext cx="72275" cy="55575"/>
            </a:xfrm>
            <a:custGeom>
              <a:avLst/>
              <a:gdLst/>
              <a:ahLst/>
              <a:cxnLst/>
              <a:rect l="l" t="t" r="r" b="b"/>
              <a:pathLst>
                <a:path w="2891" h="2223" extrusionOk="0">
                  <a:moveTo>
                    <a:pt x="1123" y="1"/>
                  </a:moveTo>
                  <a:cubicBezTo>
                    <a:pt x="759" y="1"/>
                    <a:pt x="398" y="122"/>
                    <a:pt x="102" y="364"/>
                  </a:cubicBezTo>
                  <a:cubicBezTo>
                    <a:pt x="0" y="435"/>
                    <a:pt x="72" y="554"/>
                    <a:pt x="159" y="554"/>
                  </a:cubicBezTo>
                  <a:cubicBezTo>
                    <a:pt x="184" y="554"/>
                    <a:pt x="210" y="544"/>
                    <a:pt x="233" y="521"/>
                  </a:cubicBezTo>
                  <a:cubicBezTo>
                    <a:pt x="485" y="309"/>
                    <a:pt x="798" y="204"/>
                    <a:pt x="1114" y="204"/>
                  </a:cubicBezTo>
                  <a:cubicBezTo>
                    <a:pt x="1404" y="204"/>
                    <a:pt x="1697" y="293"/>
                    <a:pt x="1948" y="468"/>
                  </a:cubicBezTo>
                  <a:cubicBezTo>
                    <a:pt x="2498" y="887"/>
                    <a:pt x="2681" y="1476"/>
                    <a:pt x="2432" y="2079"/>
                  </a:cubicBezTo>
                  <a:cubicBezTo>
                    <a:pt x="2406" y="2131"/>
                    <a:pt x="2432" y="2183"/>
                    <a:pt x="2498" y="2210"/>
                  </a:cubicBezTo>
                  <a:cubicBezTo>
                    <a:pt x="2498" y="2210"/>
                    <a:pt x="2511" y="2210"/>
                    <a:pt x="2524" y="2223"/>
                  </a:cubicBezTo>
                  <a:cubicBezTo>
                    <a:pt x="2563" y="2210"/>
                    <a:pt x="2589" y="2183"/>
                    <a:pt x="2616" y="2157"/>
                  </a:cubicBezTo>
                  <a:cubicBezTo>
                    <a:pt x="2891" y="1450"/>
                    <a:pt x="2694" y="783"/>
                    <a:pt x="2066" y="298"/>
                  </a:cubicBezTo>
                  <a:cubicBezTo>
                    <a:pt x="1780" y="100"/>
                    <a:pt x="1451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5740750" y="2484175"/>
              <a:ext cx="25225" cy="41600"/>
            </a:xfrm>
            <a:custGeom>
              <a:avLst/>
              <a:gdLst/>
              <a:ahLst/>
              <a:cxnLst/>
              <a:rect l="l" t="t" r="r" b="b"/>
              <a:pathLst>
                <a:path w="1009" h="1664" extrusionOk="0">
                  <a:moveTo>
                    <a:pt x="891" y="1"/>
                  </a:moveTo>
                  <a:cubicBezTo>
                    <a:pt x="874" y="1"/>
                    <a:pt x="856" y="5"/>
                    <a:pt x="839" y="14"/>
                  </a:cubicBezTo>
                  <a:cubicBezTo>
                    <a:pt x="302" y="341"/>
                    <a:pt x="1" y="957"/>
                    <a:pt x="79" y="1572"/>
                  </a:cubicBezTo>
                  <a:cubicBezTo>
                    <a:pt x="92" y="1624"/>
                    <a:pt x="132" y="1664"/>
                    <a:pt x="184" y="1664"/>
                  </a:cubicBezTo>
                  <a:lnTo>
                    <a:pt x="197" y="1664"/>
                  </a:lnTo>
                  <a:cubicBezTo>
                    <a:pt x="250" y="1651"/>
                    <a:pt x="289" y="1598"/>
                    <a:pt x="289" y="1546"/>
                  </a:cubicBezTo>
                  <a:cubicBezTo>
                    <a:pt x="223" y="1009"/>
                    <a:pt x="472" y="472"/>
                    <a:pt x="943" y="197"/>
                  </a:cubicBezTo>
                  <a:cubicBezTo>
                    <a:pt x="996" y="171"/>
                    <a:pt x="1009" y="106"/>
                    <a:pt x="983" y="53"/>
                  </a:cubicBezTo>
                  <a:cubicBezTo>
                    <a:pt x="957" y="18"/>
                    <a:pt x="925" y="1"/>
                    <a:pt x="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236050" y="3510525"/>
              <a:ext cx="171450" cy="142575"/>
            </a:xfrm>
            <a:custGeom>
              <a:avLst/>
              <a:gdLst/>
              <a:ahLst/>
              <a:cxnLst/>
              <a:rect l="l" t="t" r="r" b="b"/>
              <a:pathLst>
                <a:path w="6858" h="5703" extrusionOk="0">
                  <a:moveTo>
                    <a:pt x="4820" y="1"/>
                  </a:moveTo>
                  <a:cubicBezTo>
                    <a:pt x="4504" y="1"/>
                    <a:pt x="4177" y="122"/>
                    <a:pt x="3886" y="410"/>
                  </a:cubicBezTo>
                  <a:lnTo>
                    <a:pt x="992" y="3316"/>
                  </a:lnTo>
                  <a:cubicBezTo>
                    <a:pt x="0" y="4298"/>
                    <a:pt x="957" y="5702"/>
                    <a:pt x="2035" y="5702"/>
                  </a:cubicBezTo>
                  <a:cubicBezTo>
                    <a:pt x="2351" y="5702"/>
                    <a:pt x="2678" y="5581"/>
                    <a:pt x="2969" y="5293"/>
                  </a:cubicBezTo>
                  <a:lnTo>
                    <a:pt x="5876" y="2387"/>
                  </a:lnTo>
                  <a:cubicBezTo>
                    <a:pt x="6857" y="1405"/>
                    <a:pt x="5899" y="1"/>
                    <a:pt x="4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064850" y="3794775"/>
              <a:ext cx="176325" cy="147825"/>
            </a:xfrm>
            <a:custGeom>
              <a:avLst/>
              <a:gdLst/>
              <a:ahLst/>
              <a:cxnLst/>
              <a:rect l="l" t="t" r="r" b="b"/>
              <a:pathLst>
                <a:path w="7053" h="5913" extrusionOk="0">
                  <a:moveTo>
                    <a:pt x="5030" y="1"/>
                  </a:moveTo>
                  <a:cubicBezTo>
                    <a:pt x="4713" y="1"/>
                    <a:pt x="4386" y="124"/>
                    <a:pt x="4096" y="417"/>
                  </a:cubicBezTo>
                  <a:lnTo>
                    <a:pt x="980" y="3520"/>
                  </a:lnTo>
                  <a:cubicBezTo>
                    <a:pt x="0" y="4510"/>
                    <a:pt x="953" y="5913"/>
                    <a:pt x="2023" y="5913"/>
                  </a:cubicBezTo>
                  <a:cubicBezTo>
                    <a:pt x="2340" y="5913"/>
                    <a:pt x="2667" y="5790"/>
                    <a:pt x="2957" y="5497"/>
                  </a:cubicBezTo>
                  <a:lnTo>
                    <a:pt x="6073" y="2394"/>
                  </a:lnTo>
                  <a:cubicBezTo>
                    <a:pt x="7053" y="1404"/>
                    <a:pt x="6100" y="1"/>
                    <a:pt x="5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5936225" y="3520350"/>
              <a:ext cx="186850" cy="157950"/>
            </a:xfrm>
            <a:custGeom>
              <a:avLst/>
              <a:gdLst/>
              <a:ahLst/>
              <a:cxnLst/>
              <a:rect l="l" t="t" r="r" b="b"/>
              <a:pathLst>
                <a:path w="7474" h="6318" extrusionOk="0">
                  <a:moveTo>
                    <a:pt x="5442" y="0"/>
                  </a:moveTo>
                  <a:cubicBezTo>
                    <a:pt x="5127" y="0"/>
                    <a:pt x="4803" y="121"/>
                    <a:pt x="4515" y="410"/>
                  </a:cubicBezTo>
                  <a:lnTo>
                    <a:pt x="993" y="3931"/>
                  </a:lnTo>
                  <a:cubicBezTo>
                    <a:pt x="1" y="4913"/>
                    <a:pt x="965" y="6317"/>
                    <a:pt x="2041" y="6317"/>
                  </a:cubicBezTo>
                  <a:cubicBezTo>
                    <a:pt x="2356" y="6317"/>
                    <a:pt x="2682" y="6196"/>
                    <a:pt x="2970" y="5908"/>
                  </a:cubicBezTo>
                  <a:lnTo>
                    <a:pt x="6492" y="2386"/>
                  </a:lnTo>
                  <a:cubicBezTo>
                    <a:pt x="7473" y="1405"/>
                    <a:pt x="6515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5794775" y="3859875"/>
              <a:ext cx="133875" cy="126900"/>
            </a:xfrm>
            <a:custGeom>
              <a:avLst/>
              <a:gdLst/>
              <a:ahLst/>
              <a:cxnLst/>
              <a:rect l="l" t="t" r="r" b="b"/>
              <a:pathLst>
                <a:path w="5355" h="5076" extrusionOk="0">
                  <a:moveTo>
                    <a:pt x="3823" y="1"/>
                  </a:moveTo>
                  <a:cubicBezTo>
                    <a:pt x="3453" y="1"/>
                    <a:pt x="3082" y="145"/>
                    <a:pt x="2802" y="431"/>
                  </a:cubicBezTo>
                  <a:lnTo>
                    <a:pt x="2802" y="418"/>
                  </a:lnTo>
                  <a:lnTo>
                    <a:pt x="524" y="2709"/>
                  </a:lnTo>
                  <a:cubicBezTo>
                    <a:pt x="0" y="3246"/>
                    <a:pt x="0" y="4123"/>
                    <a:pt x="550" y="4660"/>
                  </a:cubicBezTo>
                  <a:cubicBezTo>
                    <a:pt x="822" y="4938"/>
                    <a:pt x="1180" y="5076"/>
                    <a:pt x="1540" y="5076"/>
                  </a:cubicBezTo>
                  <a:cubicBezTo>
                    <a:pt x="1891" y="5076"/>
                    <a:pt x="2242" y="4945"/>
                    <a:pt x="2514" y="4686"/>
                  </a:cubicBezTo>
                  <a:lnTo>
                    <a:pt x="4792" y="2408"/>
                  </a:lnTo>
                  <a:cubicBezTo>
                    <a:pt x="5342" y="1858"/>
                    <a:pt x="5355" y="955"/>
                    <a:pt x="4805" y="405"/>
                  </a:cubicBezTo>
                  <a:cubicBezTo>
                    <a:pt x="4535" y="135"/>
                    <a:pt x="4179" y="1"/>
                    <a:pt x="3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6059225" y="4146800"/>
              <a:ext cx="140425" cy="76375"/>
            </a:xfrm>
            <a:custGeom>
              <a:avLst/>
              <a:gdLst/>
              <a:ahLst/>
              <a:cxnLst/>
              <a:rect l="l" t="t" r="r" b="b"/>
              <a:pathLst>
                <a:path w="5617" h="3055" extrusionOk="0">
                  <a:moveTo>
                    <a:pt x="3580" y="1"/>
                  </a:moveTo>
                  <a:cubicBezTo>
                    <a:pt x="3263" y="1"/>
                    <a:pt x="2936" y="122"/>
                    <a:pt x="2645" y="410"/>
                  </a:cubicBezTo>
                  <a:lnTo>
                    <a:pt x="0" y="3054"/>
                  </a:lnTo>
                  <a:lnTo>
                    <a:pt x="3967" y="3054"/>
                  </a:lnTo>
                  <a:lnTo>
                    <a:pt x="4635" y="2387"/>
                  </a:lnTo>
                  <a:cubicBezTo>
                    <a:pt x="5617" y="1405"/>
                    <a:pt x="4658" y="1"/>
                    <a:pt x="3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5738800" y="4141725"/>
              <a:ext cx="145225" cy="81450"/>
            </a:xfrm>
            <a:custGeom>
              <a:avLst/>
              <a:gdLst/>
              <a:ahLst/>
              <a:cxnLst/>
              <a:rect l="l" t="t" r="r" b="b"/>
              <a:pathLst>
                <a:path w="5809" h="3258" extrusionOk="0">
                  <a:moveTo>
                    <a:pt x="3788" y="0"/>
                  </a:moveTo>
                  <a:cubicBezTo>
                    <a:pt x="3471" y="0"/>
                    <a:pt x="3144" y="123"/>
                    <a:pt x="2854" y="416"/>
                  </a:cubicBezTo>
                  <a:lnTo>
                    <a:pt x="0" y="3257"/>
                  </a:lnTo>
                  <a:lnTo>
                    <a:pt x="3954" y="3257"/>
                  </a:lnTo>
                  <a:lnTo>
                    <a:pt x="4818" y="2393"/>
                  </a:lnTo>
                  <a:cubicBezTo>
                    <a:pt x="5808" y="1403"/>
                    <a:pt x="4857" y="0"/>
                    <a:pt x="3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6287425" y="3172500"/>
              <a:ext cx="148550" cy="153950"/>
            </a:xfrm>
            <a:custGeom>
              <a:avLst/>
              <a:gdLst/>
              <a:ahLst/>
              <a:cxnLst/>
              <a:rect l="l" t="t" r="r" b="b"/>
              <a:pathLst>
                <a:path w="5942" h="6158" extrusionOk="0">
                  <a:moveTo>
                    <a:pt x="4763" y="1"/>
                  </a:moveTo>
                  <a:cubicBezTo>
                    <a:pt x="4750" y="14"/>
                    <a:pt x="4724" y="27"/>
                    <a:pt x="4711" y="40"/>
                  </a:cubicBezTo>
                  <a:lnTo>
                    <a:pt x="993" y="3771"/>
                  </a:lnTo>
                  <a:cubicBezTo>
                    <a:pt x="1" y="4753"/>
                    <a:pt x="957" y="6157"/>
                    <a:pt x="2035" y="6157"/>
                  </a:cubicBezTo>
                  <a:cubicBezTo>
                    <a:pt x="2352" y="6157"/>
                    <a:pt x="2679" y="6036"/>
                    <a:pt x="2970" y="5748"/>
                  </a:cubicBezTo>
                  <a:lnTo>
                    <a:pt x="5942" y="2763"/>
                  </a:lnTo>
                  <a:cubicBezTo>
                    <a:pt x="5575" y="1834"/>
                    <a:pt x="5195" y="904"/>
                    <a:pt x="4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002675" y="3168350"/>
              <a:ext cx="192050" cy="163325"/>
            </a:xfrm>
            <a:custGeom>
              <a:avLst/>
              <a:gdLst/>
              <a:ahLst/>
              <a:cxnLst/>
              <a:rect l="l" t="t" r="r" b="b"/>
              <a:pathLst>
                <a:path w="7682" h="6533" extrusionOk="0">
                  <a:moveTo>
                    <a:pt x="5654" y="1"/>
                  </a:moveTo>
                  <a:cubicBezTo>
                    <a:pt x="5339" y="1"/>
                    <a:pt x="5013" y="123"/>
                    <a:pt x="4724" y="415"/>
                  </a:cubicBezTo>
                  <a:lnTo>
                    <a:pt x="993" y="4147"/>
                  </a:lnTo>
                  <a:cubicBezTo>
                    <a:pt x="1" y="5128"/>
                    <a:pt x="957" y="6533"/>
                    <a:pt x="2035" y="6533"/>
                  </a:cubicBezTo>
                  <a:cubicBezTo>
                    <a:pt x="2351" y="6533"/>
                    <a:pt x="2678" y="6412"/>
                    <a:pt x="2969" y="6124"/>
                  </a:cubicBezTo>
                  <a:lnTo>
                    <a:pt x="6701" y="2392"/>
                  </a:lnTo>
                  <a:cubicBezTo>
                    <a:pt x="7682" y="1411"/>
                    <a:pt x="6725" y="1"/>
                    <a:pt x="5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5666150" y="3432450"/>
              <a:ext cx="186850" cy="157925"/>
            </a:xfrm>
            <a:custGeom>
              <a:avLst/>
              <a:gdLst/>
              <a:ahLst/>
              <a:cxnLst/>
              <a:rect l="l" t="t" r="r" b="b"/>
              <a:pathLst>
                <a:path w="7474" h="6317" extrusionOk="0">
                  <a:moveTo>
                    <a:pt x="5445" y="1"/>
                  </a:moveTo>
                  <a:cubicBezTo>
                    <a:pt x="5126" y="1"/>
                    <a:pt x="4797" y="124"/>
                    <a:pt x="4503" y="417"/>
                  </a:cubicBezTo>
                  <a:lnTo>
                    <a:pt x="982" y="3926"/>
                  </a:lnTo>
                  <a:cubicBezTo>
                    <a:pt x="1" y="4906"/>
                    <a:pt x="957" y="6317"/>
                    <a:pt x="2034" y="6317"/>
                  </a:cubicBezTo>
                  <a:cubicBezTo>
                    <a:pt x="2352" y="6317"/>
                    <a:pt x="2680" y="6194"/>
                    <a:pt x="2972" y="5902"/>
                  </a:cubicBezTo>
                  <a:lnTo>
                    <a:pt x="6494" y="2381"/>
                  </a:lnTo>
                  <a:cubicBezTo>
                    <a:pt x="7473" y="1401"/>
                    <a:pt x="6521" y="1"/>
                    <a:pt x="5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5526375" y="3769050"/>
              <a:ext cx="192050" cy="163225"/>
            </a:xfrm>
            <a:custGeom>
              <a:avLst/>
              <a:gdLst/>
              <a:ahLst/>
              <a:cxnLst/>
              <a:rect l="l" t="t" r="r" b="b"/>
              <a:pathLst>
                <a:path w="7682" h="6529" extrusionOk="0">
                  <a:moveTo>
                    <a:pt x="5652" y="1"/>
                  </a:moveTo>
                  <a:cubicBezTo>
                    <a:pt x="5334" y="1"/>
                    <a:pt x="5006" y="122"/>
                    <a:pt x="4714" y="412"/>
                  </a:cubicBezTo>
                  <a:lnTo>
                    <a:pt x="982" y="4130"/>
                  </a:lnTo>
                  <a:cubicBezTo>
                    <a:pt x="0" y="5122"/>
                    <a:pt x="960" y="6529"/>
                    <a:pt x="2038" y="6529"/>
                  </a:cubicBezTo>
                  <a:cubicBezTo>
                    <a:pt x="2355" y="6529"/>
                    <a:pt x="2681" y="6408"/>
                    <a:pt x="2972" y="6120"/>
                  </a:cubicBezTo>
                  <a:lnTo>
                    <a:pt x="6691" y="2388"/>
                  </a:lnTo>
                  <a:cubicBezTo>
                    <a:pt x="7681" y="1398"/>
                    <a:pt x="6728" y="1"/>
                    <a:pt x="5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5355525" y="4120950"/>
              <a:ext cx="166225" cy="102225"/>
            </a:xfrm>
            <a:custGeom>
              <a:avLst/>
              <a:gdLst/>
              <a:ahLst/>
              <a:cxnLst/>
              <a:rect l="l" t="t" r="r" b="b"/>
              <a:pathLst>
                <a:path w="6649" h="4089" extrusionOk="0">
                  <a:moveTo>
                    <a:pt x="4608" y="0"/>
                  </a:moveTo>
                  <a:cubicBezTo>
                    <a:pt x="4293" y="0"/>
                    <a:pt x="3967" y="121"/>
                    <a:pt x="3679" y="410"/>
                  </a:cubicBezTo>
                  <a:lnTo>
                    <a:pt x="0" y="4088"/>
                  </a:lnTo>
                  <a:lnTo>
                    <a:pt x="3954" y="4088"/>
                  </a:lnTo>
                  <a:lnTo>
                    <a:pt x="5656" y="2387"/>
                  </a:lnTo>
                  <a:cubicBezTo>
                    <a:pt x="6648" y="1405"/>
                    <a:pt x="5684" y="0"/>
                    <a:pt x="4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5195275" y="3737825"/>
              <a:ext cx="196875" cy="168450"/>
            </a:xfrm>
            <a:custGeom>
              <a:avLst/>
              <a:gdLst/>
              <a:ahLst/>
              <a:cxnLst/>
              <a:rect l="l" t="t" r="r" b="b"/>
              <a:pathLst>
                <a:path w="7875" h="6738" extrusionOk="0">
                  <a:moveTo>
                    <a:pt x="5852" y="1"/>
                  </a:moveTo>
                  <a:cubicBezTo>
                    <a:pt x="5535" y="1"/>
                    <a:pt x="5208" y="124"/>
                    <a:pt x="4918" y="417"/>
                  </a:cubicBezTo>
                  <a:lnTo>
                    <a:pt x="990" y="4344"/>
                  </a:lnTo>
                  <a:cubicBezTo>
                    <a:pt x="0" y="5334"/>
                    <a:pt x="951" y="6737"/>
                    <a:pt x="2026" y="6737"/>
                  </a:cubicBezTo>
                  <a:cubicBezTo>
                    <a:pt x="2345" y="6737"/>
                    <a:pt x="2674" y="6614"/>
                    <a:pt x="2967" y="6321"/>
                  </a:cubicBezTo>
                  <a:lnTo>
                    <a:pt x="6895" y="2394"/>
                  </a:lnTo>
                  <a:cubicBezTo>
                    <a:pt x="7875" y="1404"/>
                    <a:pt x="6921" y="1"/>
                    <a:pt x="5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5062900" y="4069550"/>
              <a:ext cx="102075" cy="131700"/>
            </a:xfrm>
            <a:custGeom>
              <a:avLst/>
              <a:gdLst/>
              <a:ahLst/>
              <a:cxnLst/>
              <a:rect l="l" t="t" r="r" b="b"/>
              <a:pathLst>
                <a:path w="4083" h="5268" extrusionOk="0">
                  <a:moveTo>
                    <a:pt x="2048" y="1"/>
                  </a:moveTo>
                  <a:cubicBezTo>
                    <a:pt x="1732" y="1"/>
                    <a:pt x="1405" y="122"/>
                    <a:pt x="1114" y="410"/>
                  </a:cubicBezTo>
                  <a:lnTo>
                    <a:pt x="1" y="1523"/>
                  </a:lnTo>
                  <a:cubicBezTo>
                    <a:pt x="40" y="2780"/>
                    <a:pt x="93" y="4010"/>
                    <a:pt x="210" y="5267"/>
                  </a:cubicBezTo>
                  <a:lnTo>
                    <a:pt x="3091" y="2387"/>
                  </a:lnTo>
                  <a:cubicBezTo>
                    <a:pt x="4083" y="1405"/>
                    <a:pt x="3126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5411500" y="3446375"/>
              <a:ext cx="176425" cy="147800"/>
            </a:xfrm>
            <a:custGeom>
              <a:avLst/>
              <a:gdLst/>
              <a:ahLst/>
              <a:cxnLst/>
              <a:rect l="l" t="t" r="r" b="b"/>
              <a:pathLst>
                <a:path w="7057" h="5912" extrusionOk="0">
                  <a:moveTo>
                    <a:pt x="5025" y="1"/>
                  </a:moveTo>
                  <a:cubicBezTo>
                    <a:pt x="4711" y="1"/>
                    <a:pt x="4386" y="122"/>
                    <a:pt x="4098" y="410"/>
                  </a:cubicBezTo>
                  <a:lnTo>
                    <a:pt x="982" y="3526"/>
                  </a:lnTo>
                  <a:cubicBezTo>
                    <a:pt x="0" y="4507"/>
                    <a:pt x="959" y="5912"/>
                    <a:pt x="2031" y="5912"/>
                  </a:cubicBezTo>
                  <a:cubicBezTo>
                    <a:pt x="2346" y="5912"/>
                    <a:pt x="2671" y="5791"/>
                    <a:pt x="2959" y="5503"/>
                  </a:cubicBezTo>
                  <a:cubicBezTo>
                    <a:pt x="3993" y="4468"/>
                    <a:pt x="5041" y="3434"/>
                    <a:pt x="6075" y="2387"/>
                  </a:cubicBezTo>
                  <a:cubicBezTo>
                    <a:pt x="7057" y="1405"/>
                    <a:pt x="6098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5966275" y="2831450"/>
              <a:ext cx="142400" cy="101575"/>
            </a:xfrm>
            <a:custGeom>
              <a:avLst/>
              <a:gdLst/>
              <a:ahLst/>
              <a:cxnLst/>
              <a:rect l="l" t="t" r="r" b="b"/>
              <a:pathLst>
                <a:path w="5696" h="4063" extrusionOk="0">
                  <a:moveTo>
                    <a:pt x="2658" y="1"/>
                  </a:moveTo>
                  <a:lnTo>
                    <a:pt x="982" y="1676"/>
                  </a:lnTo>
                  <a:cubicBezTo>
                    <a:pt x="0" y="2658"/>
                    <a:pt x="967" y="4063"/>
                    <a:pt x="2043" y="4063"/>
                  </a:cubicBezTo>
                  <a:cubicBezTo>
                    <a:pt x="2359" y="4063"/>
                    <a:pt x="2684" y="3942"/>
                    <a:pt x="2972" y="3653"/>
                  </a:cubicBezTo>
                  <a:lnTo>
                    <a:pt x="5695" y="917"/>
                  </a:lnTo>
                  <a:cubicBezTo>
                    <a:pt x="4713" y="524"/>
                    <a:pt x="3692" y="223"/>
                    <a:pt x="2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5381500" y="2940550"/>
              <a:ext cx="171300" cy="142550"/>
            </a:xfrm>
            <a:custGeom>
              <a:avLst/>
              <a:gdLst/>
              <a:ahLst/>
              <a:cxnLst/>
              <a:rect l="l" t="t" r="r" b="b"/>
              <a:pathLst>
                <a:path w="6852" h="5702" extrusionOk="0">
                  <a:moveTo>
                    <a:pt x="4816" y="1"/>
                  </a:moveTo>
                  <a:cubicBezTo>
                    <a:pt x="4499" y="1"/>
                    <a:pt x="4173" y="123"/>
                    <a:pt x="3884" y="415"/>
                  </a:cubicBezTo>
                  <a:lnTo>
                    <a:pt x="991" y="3309"/>
                  </a:lnTo>
                  <a:cubicBezTo>
                    <a:pt x="1" y="4299"/>
                    <a:pt x="951" y="5702"/>
                    <a:pt x="2027" y="5702"/>
                  </a:cubicBezTo>
                  <a:cubicBezTo>
                    <a:pt x="2345" y="5702"/>
                    <a:pt x="2674" y="5579"/>
                    <a:pt x="2968" y="5286"/>
                  </a:cubicBezTo>
                  <a:lnTo>
                    <a:pt x="5861" y="2392"/>
                  </a:lnTo>
                  <a:cubicBezTo>
                    <a:pt x="6852" y="1411"/>
                    <a:pt x="5890" y="1"/>
                    <a:pt x="4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5668450" y="3068350"/>
              <a:ext cx="171175" cy="142700"/>
            </a:xfrm>
            <a:custGeom>
              <a:avLst/>
              <a:gdLst/>
              <a:ahLst/>
              <a:cxnLst/>
              <a:rect l="l" t="t" r="r" b="b"/>
              <a:pathLst>
                <a:path w="6847" h="5708" extrusionOk="0">
                  <a:moveTo>
                    <a:pt x="4815" y="0"/>
                  </a:moveTo>
                  <a:cubicBezTo>
                    <a:pt x="4500" y="0"/>
                    <a:pt x="4176" y="121"/>
                    <a:pt x="3888" y="409"/>
                  </a:cubicBezTo>
                  <a:lnTo>
                    <a:pt x="981" y="3316"/>
                  </a:lnTo>
                  <a:cubicBezTo>
                    <a:pt x="0" y="4297"/>
                    <a:pt x="957" y="5707"/>
                    <a:pt x="2028" y="5707"/>
                  </a:cubicBezTo>
                  <a:cubicBezTo>
                    <a:pt x="2344" y="5707"/>
                    <a:pt x="2669" y="5585"/>
                    <a:pt x="2958" y="5293"/>
                  </a:cubicBezTo>
                  <a:lnTo>
                    <a:pt x="5865" y="2399"/>
                  </a:lnTo>
                  <a:cubicBezTo>
                    <a:pt x="6847" y="1407"/>
                    <a:pt x="5887" y="0"/>
                    <a:pt x="4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5231225" y="3385825"/>
              <a:ext cx="192075" cy="163175"/>
            </a:xfrm>
            <a:custGeom>
              <a:avLst/>
              <a:gdLst/>
              <a:ahLst/>
              <a:cxnLst/>
              <a:rect l="l" t="t" r="r" b="b"/>
              <a:pathLst>
                <a:path w="7683" h="6527" extrusionOk="0">
                  <a:moveTo>
                    <a:pt x="5651" y="0"/>
                  </a:moveTo>
                  <a:cubicBezTo>
                    <a:pt x="5336" y="0"/>
                    <a:pt x="5012" y="121"/>
                    <a:pt x="4724" y="410"/>
                  </a:cubicBezTo>
                  <a:lnTo>
                    <a:pt x="992" y="4141"/>
                  </a:lnTo>
                  <a:cubicBezTo>
                    <a:pt x="0" y="5123"/>
                    <a:pt x="965" y="6527"/>
                    <a:pt x="2040" y="6527"/>
                  </a:cubicBezTo>
                  <a:cubicBezTo>
                    <a:pt x="2356" y="6527"/>
                    <a:pt x="2681" y="6406"/>
                    <a:pt x="2969" y="6118"/>
                  </a:cubicBezTo>
                  <a:lnTo>
                    <a:pt x="6700" y="2387"/>
                  </a:lnTo>
                  <a:cubicBezTo>
                    <a:pt x="7682" y="1405"/>
                    <a:pt x="6723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4992650" y="3209400"/>
              <a:ext cx="197275" cy="168225"/>
            </a:xfrm>
            <a:custGeom>
              <a:avLst/>
              <a:gdLst/>
              <a:ahLst/>
              <a:cxnLst/>
              <a:rect l="l" t="t" r="r" b="b"/>
              <a:pathLst>
                <a:path w="7891" h="6729" extrusionOk="0">
                  <a:moveTo>
                    <a:pt x="5859" y="1"/>
                  </a:moveTo>
                  <a:cubicBezTo>
                    <a:pt x="5545" y="1"/>
                    <a:pt x="5220" y="122"/>
                    <a:pt x="4932" y="410"/>
                  </a:cubicBezTo>
                  <a:lnTo>
                    <a:pt x="991" y="4338"/>
                  </a:lnTo>
                  <a:cubicBezTo>
                    <a:pt x="0" y="5319"/>
                    <a:pt x="962" y="6729"/>
                    <a:pt x="2036" y="6729"/>
                  </a:cubicBezTo>
                  <a:cubicBezTo>
                    <a:pt x="2353" y="6729"/>
                    <a:pt x="2679" y="6607"/>
                    <a:pt x="2968" y="6315"/>
                  </a:cubicBezTo>
                  <a:lnTo>
                    <a:pt x="6909" y="2387"/>
                  </a:lnTo>
                  <a:cubicBezTo>
                    <a:pt x="7891" y="1405"/>
                    <a:pt x="6932" y="1"/>
                    <a:pt x="5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889500" y="3582525"/>
              <a:ext cx="212700" cy="184000"/>
            </a:xfrm>
            <a:custGeom>
              <a:avLst/>
              <a:gdLst/>
              <a:ahLst/>
              <a:cxnLst/>
              <a:rect l="l" t="t" r="r" b="b"/>
              <a:pathLst>
                <a:path w="8508" h="7360" extrusionOk="0">
                  <a:moveTo>
                    <a:pt x="6477" y="1"/>
                  </a:moveTo>
                  <a:cubicBezTo>
                    <a:pt x="6162" y="1"/>
                    <a:pt x="5837" y="122"/>
                    <a:pt x="5549" y="410"/>
                  </a:cubicBezTo>
                  <a:lnTo>
                    <a:pt x="980" y="4966"/>
                  </a:lnTo>
                  <a:cubicBezTo>
                    <a:pt x="0" y="5956"/>
                    <a:pt x="953" y="7359"/>
                    <a:pt x="2029" y="7359"/>
                  </a:cubicBezTo>
                  <a:cubicBezTo>
                    <a:pt x="2348" y="7359"/>
                    <a:pt x="2677" y="7236"/>
                    <a:pt x="2970" y="6943"/>
                  </a:cubicBezTo>
                  <a:lnTo>
                    <a:pt x="7526" y="2387"/>
                  </a:lnTo>
                  <a:cubicBezTo>
                    <a:pt x="8508" y="1405"/>
                    <a:pt x="7549" y="1"/>
                    <a:pt x="6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4716950" y="3953450"/>
              <a:ext cx="51400" cy="21975"/>
            </a:xfrm>
            <a:custGeom>
              <a:avLst/>
              <a:gdLst/>
              <a:ahLst/>
              <a:cxnLst/>
              <a:rect l="l" t="t" r="r" b="b"/>
              <a:pathLst>
                <a:path w="2056" h="879" extrusionOk="0">
                  <a:moveTo>
                    <a:pt x="0" y="1"/>
                  </a:moveTo>
                  <a:cubicBezTo>
                    <a:pt x="514" y="565"/>
                    <a:pt x="1241" y="878"/>
                    <a:pt x="2009" y="878"/>
                  </a:cubicBezTo>
                  <a:cubicBezTo>
                    <a:pt x="2024" y="878"/>
                    <a:pt x="2040" y="878"/>
                    <a:pt x="2056" y="8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4714975" y="3951825"/>
              <a:ext cx="53050" cy="26200"/>
            </a:xfrm>
            <a:custGeom>
              <a:avLst/>
              <a:gdLst/>
              <a:ahLst/>
              <a:cxnLst/>
              <a:rect l="l" t="t" r="r" b="b"/>
              <a:pathLst>
                <a:path w="2122" h="1048" extrusionOk="0">
                  <a:moveTo>
                    <a:pt x="158" y="0"/>
                  </a:moveTo>
                  <a:lnTo>
                    <a:pt x="1" y="144"/>
                  </a:lnTo>
                  <a:cubicBezTo>
                    <a:pt x="525" y="707"/>
                    <a:pt x="1271" y="1034"/>
                    <a:pt x="2056" y="1047"/>
                  </a:cubicBezTo>
                  <a:lnTo>
                    <a:pt x="2122" y="1047"/>
                  </a:lnTo>
                  <a:lnTo>
                    <a:pt x="2122" y="838"/>
                  </a:lnTo>
                  <a:cubicBezTo>
                    <a:pt x="2106" y="838"/>
                    <a:pt x="2091" y="838"/>
                    <a:pt x="2075" y="838"/>
                  </a:cubicBezTo>
                  <a:cubicBezTo>
                    <a:pt x="1346" y="838"/>
                    <a:pt x="645" y="53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5660250" y="2697925"/>
              <a:ext cx="20975" cy="350"/>
            </a:xfrm>
            <a:custGeom>
              <a:avLst/>
              <a:gdLst/>
              <a:ahLst/>
              <a:cxnLst/>
              <a:rect l="l" t="t" r="r" b="b"/>
              <a:pathLst>
                <a:path w="839" h="14" extrusionOk="0">
                  <a:moveTo>
                    <a:pt x="0" y="13"/>
                  </a:moveTo>
                  <a:lnTo>
                    <a:pt x="83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5660575" y="2694650"/>
              <a:ext cx="20650" cy="5575"/>
            </a:xfrm>
            <a:custGeom>
              <a:avLst/>
              <a:gdLst/>
              <a:ahLst/>
              <a:cxnLst/>
              <a:rect l="l" t="t" r="r" b="b"/>
              <a:pathLst>
                <a:path w="826" h="223" extrusionOk="0">
                  <a:moveTo>
                    <a:pt x="825" y="0"/>
                  </a:moveTo>
                  <a:lnTo>
                    <a:pt x="0" y="13"/>
                  </a:lnTo>
                  <a:lnTo>
                    <a:pt x="0" y="223"/>
                  </a:lnTo>
                  <a:lnTo>
                    <a:pt x="825" y="21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4685850" y="2412500"/>
              <a:ext cx="175125" cy="181675"/>
            </a:xfrm>
            <a:custGeom>
              <a:avLst/>
              <a:gdLst/>
              <a:ahLst/>
              <a:cxnLst/>
              <a:rect l="l" t="t" r="r" b="b"/>
              <a:pathLst>
                <a:path w="7005" h="7267" extrusionOk="0">
                  <a:moveTo>
                    <a:pt x="7005" y="1"/>
                  </a:moveTo>
                  <a:cubicBezTo>
                    <a:pt x="3090" y="105"/>
                    <a:pt x="1" y="3352"/>
                    <a:pt x="105" y="7267"/>
                  </a:cubicBezTo>
                  <a:lnTo>
                    <a:pt x="302" y="7254"/>
                  </a:lnTo>
                  <a:cubicBezTo>
                    <a:pt x="210" y="3470"/>
                    <a:pt x="3208" y="315"/>
                    <a:pt x="7005" y="210"/>
                  </a:cubicBezTo>
                  <a:lnTo>
                    <a:pt x="700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4738550" y="2464550"/>
              <a:ext cx="123750" cy="128325"/>
            </a:xfrm>
            <a:custGeom>
              <a:avLst/>
              <a:gdLst/>
              <a:ahLst/>
              <a:cxnLst/>
              <a:rect l="l" t="t" r="r" b="b"/>
              <a:pathLst>
                <a:path w="4950" h="5133" extrusionOk="0">
                  <a:moveTo>
                    <a:pt x="4949" y="0"/>
                  </a:moveTo>
                  <a:cubicBezTo>
                    <a:pt x="2187" y="79"/>
                    <a:pt x="1" y="2370"/>
                    <a:pt x="79" y="5133"/>
                  </a:cubicBezTo>
                  <a:lnTo>
                    <a:pt x="275" y="5119"/>
                  </a:lnTo>
                  <a:cubicBezTo>
                    <a:pt x="210" y="2475"/>
                    <a:pt x="2292" y="275"/>
                    <a:pt x="4949" y="210"/>
                  </a:cubicBezTo>
                  <a:lnTo>
                    <a:pt x="494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4778150" y="2503825"/>
              <a:ext cx="85125" cy="88075"/>
            </a:xfrm>
            <a:custGeom>
              <a:avLst/>
              <a:gdLst/>
              <a:ahLst/>
              <a:cxnLst/>
              <a:rect l="l" t="t" r="r" b="b"/>
              <a:pathLst>
                <a:path w="3405" h="3523" extrusionOk="0">
                  <a:moveTo>
                    <a:pt x="3405" y="0"/>
                  </a:moveTo>
                  <a:cubicBezTo>
                    <a:pt x="1506" y="40"/>
                    <a:pt x="1" y="1624"/>
                    <a:pt x="53" y="3522"/>
                  </a:cubicBezTo>
                  <a:lnTo>
                    <a:pt x="249" y="3509"/>
                  </a:lnTo>
                  <a:cubicBezTo>
                    <a:pt x="210" y="1729"/>
                    <a:pt x="1611" y="249"/>
                    <a:pt x="3405" y="197"/>
                  </a:cubicBez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4823000" y="2548000"/>
              <a:ext cx="41250" cy="42575"/>
            </a:xfrm>
            <a:custGeom>
              <a:avLst/>
              <a:gdLst/>
              <a:ahLst/>
              <a:cxnLst/>
              <a:rect l="l" t="t" r="r" b="b"/>
              <a:pathLst>
                <a:path w="1650" h="1703" extrusionOk="0">
                  <a:moveTo>
                    <a:pt x="1650" y="1"/>
                  </a:moveTo>
                  <a:cubicBezTo>
                    <a:pt x="733" y="27"/>
                    <a:pt x="0" y="786"/>
                    <a:pt x="27" y="1703"/>
                  </a:cubicBezTo>
                  <a:lnTo>
                    <a:pt x="223" y="1703"/>
                  </a:lnTo>
                  <a:cubicBezTo>
                    <a:pt x="210" y="891"/>
                    <a:pt x="838" y="223"/>
                    <a:pt x="1650" y="210"/>
                  </a:cubicBezTo>
                  <a:lnTo>
                    <a:pt x="16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5128050" y="2653175"/>
              <a:ext cx="35175" cy="29625"/>
            </a:xfrm>
            <a:custGeom>
              <a:avLst/>
              <a:gdLst/>
              <a:ahLst/>
              <a:cxnLst/>
              <a:rect l="l" t="t" r="r" b="b"/>
              <a:pathLst>
                <a:path w="1407" h="1185" extrusionOk="0">
                  <a:moveTo>
                    <a:pt x="658" y="0"/>
                  </a:moveTo>
                  <a:cubicBezTo>
                    <a:pt x="623" y="0"/>
                    <a:pt x="587" y="3"/>
                    <a:pt x="550" y="10"/>
                  </a:cubicBezTo>
                  <a:cubicBezTo>
                    <a:pt x="223" y="49"/>
                    <a:pt x="0" y="363"/>
                    <a:pt x="53" y="677"/>
                  </a:cubicBezTo>
                  <a:cubicBezTo>
                    <a:pt x="101" y="997"/>
                    <a:pt x="372" y="1185"/>
                    <a:pt x="649" y="1185"/>
                  </a:cubicBezTo>
                  <a:cubicBezTo>
                    <a:pt x="825" y="1185"/>
                    <a:pt x="1004" y="1108"/>
                    <a:pt x="1126" y="939"/>
                  </a:cubicBezTo>
                  <a:cubicBezTo>
                    <a:pt x="1406" y="537"/>
                    <a:pt x="1120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6315950" y="3915550"/>
              <a:ext cx="171275" cy="142600"/>
            </a:xfrm>
            <a:custGeom>
              <a:avLst/>
              <a:gdLst/>
              <a:ahLst/>
              <a:cxnLst/>
              <a:rect l="l" t="t" r="r" b="b"/>
              <a:pathLst>
                <a:path w="6851" h="5704" extrusionOk="0">
                  <a:moveTo>
                    <a:pt x="4825" y="1"/>
                  </a:moveTo>
                  <a:cubicBezTo>
                    <a:pt x="4507" y="1"/>
                    <a:pt x="4177" y="124"/>
                    <a:pt x="3884" y="417"/>
                  </a:cubicBezTo>
                  <a:lnTo>
                    <a:pt x="991" y="3310"/>
                  </a:lnTo>
                  <a:cubicBezTo>
                    <a:pt x="1" y="4300"/>
                    <a:pt x="952" y="5703"/>
                    <a:pt x="2027" y="5703"/>
                  </a:cubicBezTo>
                  <a:cubicBezTo>
                    <a:pt x="2345" y="5703"/>
                    <a:pt x="2675" y="5580"/>
                    <a:pt x="2968" y="5287"/>
                  </a:cubicBezTo>
                  <a:lnTo>
                    <a:pt x="5861" y="2394"/>
                  </a:lnTo>
                  <a:cubicBezTo>
                    <a:pt x="6851" y="1404"/>
                    <a:pt x="5900" y="1"/>
                    <a:pt x="4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6396025" y="4157000"/>
              <a:ext cx="110650" cy="66175"/>
            </a:xfrm>
            <a:custGeom>
              <a:avLst/>
              <a:gdLst/>
              <a:ahLst/>
              <a:cxnLst/>
              <a:rect l="l" t="t" r="r" b="b"/>
              <a:pathLst>
                <a:path w="4426" h="2647" extrusionOk="0">
                  <a:moveTo>
                    <a:pt x="2898" y="0"/>
                  </a:moveTo>
                  <a:cubicBezTo>
                    <a:pt x="2529" y="0"/>
                    <a:pt x="2159" y="134"/>
                    <a:pt x="1912" y="408"/>
                  </a:cubicBezTo>
                  <a:lnTo>
                    <a:pt x="249" y="2267"/>
                  </a:lnTo>
                  <a:cubicBezTo>
                    <a:pt x="144" y="2385"/>
                    <a:pt x="66" y="2516"/>
                    <a:pt x="0" y="2646"/>
                  </a:cubicBezTo>
                  <a:lnTo>
                    <a:pt x="3653" y="2646"/>
                  </a:lnTo>
                  <a:lnTo>
                    <a:pt x="3889" y="2385"/>
                  </a:lnTo>
                  <a:cubicBezTo>
                    <a:pt x="4426" y="1835"/>
                    <a:pt x="4426" y="958"/>
                    <a:pt x="3889" y="408"/>
                  </a:cubicBezTo>
                  <a:cubicBezTo>
                    <a:pt x="3645" y="138"/>
                    <a:pt x="3272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6453050" y="3651350"/>
              <a:ext cx="83400" cy="110075"/>
            </a:xfrm>
            <a:custGeom>
              <a:avLst/>
              <a:gdLst/>
              <a:ahLst/>
              <a:cxnLst/>
              <a:rect l="l" t="t" r="r" b="b"/>
              <a:pathLst>
                <a:path w="3336" h="4403" extrusionOk="0">
                  <a:moveTo>
                    <a:pt x="2996" y="1"/>
                  </a:moveTo>
                  <a:cubicBezTo>
                    <a:pt x="2328" y="668"/>
                    <a:pt x="1660" y="1336"/>
                    <a:pt x="992" y="2004"/>
                  </a:cubicBezTo>
                  <a:cubicBezTo>
                    <a:pt x="0" y="2996"/>
                    <a:pt x="965" y="4403"/>
                    <a:pt x="2041" y="4403"/>
                  </a:cubicBezTo>
                  <a:cubicBezTo>
                    <a:pt x="2356" y="4403"/>
                    <a:pt x="2681" y="4282"/>
                    <a:pt x="2969" y="3994"/>
                  </a:cubicBezTo>
                  <a:lnTo>
                    <a:pt x="3336" y="3627"/>
                  </a:lnTo>
                  <a:cubicBezTo>
                    <a:pt x="3231" y="2423"/>
                    <a:pt x="3126" y="1205"/>
                    <a:pt x="2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3"/>
          <p:cNvGrpSpPr/>
          <p:nvPr/>
        </p:nvGrpSpPr>
        <p:grpSpPr>
          <a:xfrm rot="-540303">
            <a:off x="7077015" y="499788"/>
            <a:ext cx="1275355" cy="1726135"/>
            <a:chOff x="6316475" y="2008500"/>
            <a:chExt cx="758725" cy="1026900"/>
          </a:xfrm>
        </p:grpSpPr>
        <p:sp>
          <p:nvSpPr>
            <p:cNvPr id="838" name="Google Shape;838;p43"/>
            <p:cNvSpPr/>
            <p:nvPr/>
          </p:nvSpPr>
          <p:spPr>
            <a:xfrm>
              <a:off x="6576700" y="2008500"/>
              <a:ext cx="325350" cy="313050"/>
            </a:xfrm>
            <a:custGeom>
              <a:avLst/>
              <a:gdLst/>
              <a:ahLst/>
              <a:cxnLst/>
              <a:rect l="l" t="t" r="r" b="b"/>
              <a:pathLst>
                <a:path w="13014" h="12522" extrusionOk="0">
                  <a:moveTo>
                    <a:pt x="6756" y="201"/>
                  </a:moveTo>
                  <a:cubicBezTo>
                    <a:pt x="10094" y="201"/>
                    <a:pt x="12804" y="2911"/>
                    <a:pt x="12804" y="6263"/>
                  </a:cubicBezTo>
                  <a:cubicBezTo>
                    <a:pt x="12804" y="8711"/>
                    <a:pt x="11325" y="10911"/>
                    <a:pt x="9060" y="11853"/>
                  </a:cubicBezTo>
                  <a:cubicBezTo>
                    <a:pt x="8314" y="12166"/>
                    <a:pt x="7530" y="12317"/>
                    <a:pt x="6750" y="12317"/>
                  </a:cubicBezTo>
                  <a:cubicBezTo>
                    <a:pt x="5177" y="12317"/>
                    <a:pt x="3626" y="11700"/>
                    <a:pt x="2462" y="10544"/>
                  </a:cubicBezTo>
                  <a:cubicBezTo>
                    <a:pt x="733" y="8803"/>
                    <a:pt x="223" y="6211"/>
                    <a:pt x="1152" y="3946"/>
                  </a:cubicBezTo>
                  <a:cubicBezTo>
                    <a:pt x="2095" y="1681"/>
                    <a:pt x="4294" y="201"/>
                    <a:pt x="6756" y="201"/>
                  </a:cubicBezTo>
                  <a:close/>
                  <a:moveTo>
                    <a:pt x="6752" y="0"/>
                  </a:moveTo>
                  <a:cubicBezTo>
                    <a:pt x="5123" y="0"/>
                    <a:pt x="3518" y="638"/>
                    <a:pt x="2318" y="1838"/>
                  </a:cubicBezTo>
                  <a:cubicBezTo>
                    <a:pt x="524" y="3618"/>
                    <a:pt x="0" y="6315"/>
                    <a:pt x="969" y="8659"/>
                  </a:cubicBezTo>
                  <a:cubicBezTo>
                    <a:pt x="1938" y="11002"/>
                    <a:pt x="4216" y="12521"/>
                    <a:pt x="6756" y="12521"/>
                  </a:cubicBezTo>
                  <a:cubicBezTo>
                    <a:pt x="10199" y="12521"/>
                    <a:pt x="13001" y="9719"/>
                    <a:pt x="13014" y="6263"/>
                  </a:cubicBezTo>
                  <a:cubicBezTo>
                    <a:pt x="13014" y="3723"/>
                    <a:pt x="11482" y="1445"/>
                    <a:pt x="9139" y="476"/>
                  </a:cubicBezTo>
                  <a:cubicBezTo>
                    <a:pt x="8368" y="156"/>
                    <a:pt x="7557" y="0"/>
                    <a:pt x="6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6554425" y="2008500"/>
              <a:ext cx="325700" cy="313050"/>
            </a:xfrm>
            <a:custGeom>
              <a:avLst/>
              <a:gdLst/>
              <a:ahLst/>
              <a:cxnLst/>
              <a:rect l="l" t="t" r="r" b="b"/>
              <a:pathLst>
                <a:path w="13028" h="12522" extrusionOk="0">
                  <a:moveTo>
                    <a:pt x="6757" y="201"/>
                  </a:moveTo>
                  <a:cubicBezTo>
                    <a:pt x="10108" y="201"/>
                    <a:pt x="12818" y="2911"/>
                    <a:pt x="12818" y="6263"/>
                  </a:cubicBezTo>
                  <a:cubicBezTo>
                    <a:pt x="12818" y="8711"/>
                    <a:pt x="11339" y="10911"/>
                    <a:pt x="9074" y="11853"/>
                  </a:cubicBezTo>
                  <a:cubicBezTo>
                    <a:pt x="8324" y="12166"/>
                    <a:pt x="7538" y="12317"/>
                    <a:pt x="6758" y="12317"/>
                  </a:cubicBezTo>
                  <a:cubicBezTo>
                    <a:pt x="5185" y="12317"/>
                    <a:pt x="3640" y="11700"/>
                    <a:pt x="2475" y="10544"/>
                  </a:cubicBezTo>
                  <a:cubicBezTo>
                    <a:pt x="747" y="8803"/>
                    <a:pt x="224" y="6211"/>
                    <a:pt x="1166" y="3946"/>
                  </a:cubicBezTo>
                  <a:cubicBezTo>
                    <a:pt x="2109" y="1681"/>
                    <a:pt x="4308" y="201"/>
                    <a:pt x="6757" y="201"/>
                  </a:cubicBezTo>
                  <a:close/>
                  <a:moveTo>
                    <a:pt x="6766" y="0"/>
                  </a:moveTo>
                  <a:cubicBezTo>
                    <a:pt x="5137" y="0"/>
                    <a:pt x="3532" y="638"/>
                    <a:pt x="2331" y="1838"/>
                  </a:cubicBezTo>
                  <a:cubicBezTo>
                    <a:pt x="538" y="3618"/>
                    <a:pt x="1" y="6315"/>
                    <a:pt x="970" y="8659"/>
                  </a:cubicBezTo>
                  <a:cubicBezTo>
                    <a:pt x="1939" y="10989"/>
                    <a:pt x="4230" y="12521"/>
                    <a:pt x="6757" y="12521"/>
                  </a:cubicBezTo>
                  <a:cubicBezTo>
                    <a:pt x="10213" y="12521"/>
                    <a:pt x="13015" y="9719"/>
                    <a:pt x="13028" y="6263"/>
                  </a:cubicBezTo>
                  <a:cubicBezTo>
                    <a:pt x="13028" y="3723"/>
                    <a:pt x="11496" y="1445"/>
                    <a:pt x="9152" y="476"/>
                  </a:cubicBezTo>
                  <a:cubicBezTo>
                    <a:pt x="8382" y="156"/>
                    <a:pt x="7571" y="0"/>
                    <a:pt x="6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6547575" y="2143125"/>
              <a:ext cx="527625" cy="615700"/>
            </a:xfrm>
            <a:custGeom>
              <a:avLst/>
              <a:gdLst/>
              <a:ahLst/>
              <a:cxnLst/>
              <a:rect l="l" t="t" r="r" b="b"/>
              <a:pathLst>
                <a:path w="21105" h="24628" extrusionOk="0">
                  <a:moveTo>
                    <a:pt x="1754" y="1"/>
                  </a:moveTo>
                  <a:lnTo>
                    <a:pt x="0" y="24627"/>
                  </a:lnTo>
                  <a:lnTo>
                    <a:pt x="17596" y="24627"/>
                  </a:lnTo>
                  <a:lnTo>
                    <a:pt x="19350" y="23671"/>
                  </a:lnTo>
                  <a:lnTo>
                    <a:pt x="21105" y="24627"/>
                  </a:lnTo>
                  <a:lnTo>
                    <a:pt x="17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6459525" y="2143125"/>
              <a:ext cx="527950" cy="615700"/>
            </a:xfrm>
            <a:custGeom>
              <a:avLst/>
              <a:gdLst/>
              <a:ahLst/>
              <a:cxnLst/>
              <a:rect l="l" t="t" r="r" b="b"/>
              <a:pathLst>
                <a:path w="21118" h="24628" extrusionOk="0">
                  <a:moveTo>
                    <a:pt x="1755" y="1"/>
                  </a:moveTo>
                  <a:lnTo>
                    <a:pt x="0" y="24627"/>
                  </a:lnTo>
                  <a:lnTo>
                    <a:pt x="21118" y="24627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6575700" y="2201075"/>
              <a:ext cx="295275" cy="72675"/>
            </a:xfrm>
            <a:custGeom>
              <a:avLst/>
              <a:gdLst/>
              <a:ahLst/>
              <a:cxnLst/>
              <a:rect l="l" t="t" r="r" b="b"/>
              <a:pathLst>
                <a:path w="11811" h="2907" extrusionOk="0">
                  <a:moveTo>
                    <a:pt x="1" y="0"/>
                  </a:moveTo>
                  <a:lnTo>
                    <a:pt x="1" y="2907"/>
                  </a:lnTo>
                  <a:lnTo>
                    <a:pt x="11810" y="2907"/>
                  </a:lnTo>
                  <a:lnTo>
                    <a:pt x="118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6412725" y="2216450"/>
              <a:ext cx="237300" cy="258600"/>
            </a:xfrm>
            <a:custGeom>
              <a:avLst/>
              <a:gdLst/>
              <a:ahLst/>
              <a:cxnLst/>
              <a:rect l="l" t="t" r="r" b="b"/>
              <a:pathLst>
                <a:path w="9492" h="10344" extrusionOk="0">
                  <a:moveTo>
                    <a:pt x="4753" y="197"/>
                  </a:moveTo>
                  <a:cubicBezTo>
                    <a:pt x="7253" y="197"/>
                    <a:pt x="9282" y="2423"/>
                    <a:pt x="9282" y="5159"/>
                  </a:cubicBezTo>
                  <a:cubicBezTo>
                    <a:pt x="9282" y="7895"/>
                    <a:pt x="7253" y="10134"/>
                    <a:pt x="4753" y="10134"/>
                  </a:cubicBezTo>
                  <a:cubicBezTo>
                    <a:pt x="2239" y="10134"/>
                    <a:pt x="210" y="7908"/>
                    <a:pt x="210" y="5172"/>
                  </a:cubicBezTo>
                  <a:cubicBezTo>
                    <a:pt x="210" y="2423"/>
                    <a:pt x="2239" y="197"/>
                    <a:pt x="4753" y="197"/>
                  </a:cubicBezTo>
                  <a:close/>
                  <a:moveTo>
                    <a:pt x="4753" y="1"/>
                  </a:moveTo>
                  <a:cubicBezTo>
                    <a:pt x="2134" y="1"/>
                    <a:pt x="0" y="2318"/>
                    <a:pt x="0" y="5172"/>
                  </a:cubicBezTo>
                  <a:cubicBezTo>
                    <a:pt x="0" y="8026"/>
                    <a:pt x="2134" y="10343"/>
                    <a:pt x="4753" y="10343"/>
                  </a:cubicBezTo>
                  <a:cubicBezTo>
                    <a:pt x="7358" y="10343"/>
                    <a:pt x="9492" y="8026"/>
                    <a:pt x="9492" y="5172"/>
                  </a:cubicBezTo>
                  <a:cubicBezTo>
                    <a:pt x="9492" y="2318"/>
                    <a:pt x="7371" y="1"/>
                    <a:pt x="4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6396025" y="2216450"/>
              <a:ext cx="237325" cy="258600"/>
            </a:xfrm>
            <a:custGeom>
              <a:avLst/>
              <a:gdLst/>
              <a:ahLst/>
              <a:cxnLst/>
              <a:rect l="l" t="t" r="r" b="b"/>
              <a:pathLst>
                <a:path w="9493" h="10344" extrusionOk="0">
                  <a:moveTo>
                    <a:pt x="4753" y="197"/>
                  </a:moveTo>
                  <a:cubicBezTo>
                    <a:pt x="7253" y="197"/>
                    <a:pt x="9296" y="2423"/>
                    <a:pt x="9296" y="5159"/>
                  </a:cubicBezTo>
                  <a:cubicBezTo>
                    <a:pt x="9296" y="7895"/>
                    <a:pt x="7253" y="10134"/>
                    <a:pt x="4753" y="10134"/>
                  </a:cubicBezTo>
                  <a:cubicBezTo>
                    <a:pt x="2252" y="10134"/>
                    <a:pt x="210" y="7908"/>
                    <a:pt x="210" y="5172"/>
                  </a:cubicBezTo>
                  <a:cubicBezTo>
                    <a:pt x="210" y="2423"/>
                    <a:pt x="2252" y="197"/>
                    <a:pt x="4753" y="197"/>
                  </a:cubicBezTo>
                  <a:close/>
                  <a:moveTo>
                    <a:pt x="4753" y="1"/>
                  </a:moveTo>
                  <a:cubicBezTo>
                    <a:pt x="2134" y="1"/>
                    <a:pt x="0" y="2318"/>
                    <a:pt x="0" y="5172"/>
                  </a:cubicBezTo>
                  <a:cubicBezTo>
                    <a:pt x="0" y="8026"/>
                    <a:pt x="2134" y="10343"/>
                    <a:pt x="4753" y="10343"/>
                  </a:cubicBezTo>
                  <a:cubicBezTo>
                    <a:pt x="7371" y="10343"/>
                    <a:pt x="9492" y="8026"/>
                    <a:pt x="9492" y="5172"/>
                  </a:cubicBezTo>
                  <a:cubicBezTo>
                    <a:pt x="9492" y="2318"/>
                    <a:pt x="7371" y="1"/>
                    <a:pt x="4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6362300" y="2327400"/>
              <a:ext cx="432400" cy="507025"/>
            </a:xfrm>
            <a:custGeom>
              <a:avLst/>
              <a:gdLst/>
              <a:ahLst/>
              <a:cxnLst/>
              <a:rect l="l" t="t" r="r" b="b"/>
              <a:pathLst>
                <a:path w="17296" h="20281" extrusionOk="0">
                  <a:moveTo>
                    <a:pt x="1323" y="1"/>
                  </a:moveTo>
                  <a:lnTo>
                    <a:pt x="1" y="20281"/>
                  </a:lnTo>
                  <a:lnTo>
                    <a:pt x="13263" y="20281"/>
                  </a:lnTo>
                  <a:lnTo>
                    <a:pt x="15279" y="19181"/>
                  </a:lnTo>
                  <a:lnTo>
                    <a:pt x="17296" y="20281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6316475" y="2327400"/>
              <a:ext cx="397375" cy="507025"/>
            </a:xfrm>
            <a:custGeom>
              <a:avLst/>
              <a:gdLst/>
              <a:ahLst/>
              <a:cxnLst/>
              <a:rect l="l" t="t" r="r" b="b"/>
              <a:pathLst>
                <a:path w="15895" h="20281" extrusionOk="0">
                  <a:moveTo>
                    <a:pt x="1310" y="1"/>
                  </a:moveTo>
                  <a:lnTo>
                    <a:pt x="40" y="19390"/>
                  </a:lnTo>
                  <a:cubicBezTo>
                    <a:pt x="1" y="19875"/>
                    <a:pt x="394" y="20281"/>
                    <a:pt x="878" y="20281"/>
                  </a:cubicBezTo>
                  <a:lnTo>
                    <a:pt x="15895" y="20281"/>
                  </a:lnTo>
                  <a:lnTo>
                    <a:pt x="14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6413700" y="2554875"/>
              <a:ext cx="199675" cy="43900"/>
            </a:xfrm>
            <a:custGeom>
              <a:avLst/>
              <a:gdLst/>
              <a:ahLst/>
              <a:cxnLst/>
              <a:rect l="l" t="t" r="r" b="b"/>
              <a:pathLst>
                <a:path w="7987" h="1756" extrusionOk="0">
                  <a:moveTo>
                    <a:pt x="0" y="1"/>
                  </a:moveTo>
                  <a:lnTo>
                    <a:pt x="0" y="1755"/>
                  </a:lnTo>
                  <a:lnTo>
                    <a:pt x="7987" y="175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6513525" y="2700525"/>
              <a:ext cx="334525" cy="334875"/>
            </a:xfrm>
            <a:custGeom>
              <a:avLst/>
              <a:gdLst/>
              <a:ahLst/>
              <a:cxnLst/>
              <a:rect l="l" t="t" r="r" b="b"/>
              <a:pathLst>
                <a:path w="13381" h="13395" extrusionOk="0">
                  <a:moveTo>
                    <a:pt x="5329" y="1"/>
                  </a:moveTo>
                  <a:lnTo>
                    <a:pt x="5172" y="3640"/>
                  </a:lnTo>
                  <a:lnTo>
                    <a:pt x="2174" y="1585"/>
                  </a:lnTo>
                  <a:lnTo>
                    <a:pt x="3850" y="4806"/>
                  </a:lnTo>
                  <a:lnTo>
                    <a:pt x="223" y="4531"/>
                  </a:lnTo>
                  <a:lnTo>
                    <a:pt x="3287" y="6481"/>
                  </a:lnTo>
                  <a:lnTo>
                    <a:pt x="0" y="8052"/>
                  </a:lnTo>
                  <a:lnTo>
                    <a:pt x="3640" y="8223"/>
                  </a:lnTo>
                  <a:lnTo>
                    <a:pt x="1585" y="11221"/>
                  </a:lnTo>
                  <a:lnTo>
                    <a:pt x="1585" y="11221"/>
                  </a:lnTo>
                  <a:lnTo>
                    <a:pt x="4805" y="9545"/>
                  </a:lnTo>
                  <a:lnTo>
                    <a:pt x="4530" y="13172"/>
                  </a:lnTo>
                  <a:lnTo>
                    <a:pt x="6481" y="10108"/>
                  </a:lnTo>
                  <a:lnTo>
                    <a:pt x="8052" y="13394"/>
                  </a:lnTo>
                  <a:lnTo>
                    <a:pt x="8222" y="9754"/>
                  </a:lnTo>
                  <a:lnTo>
                    <a:pt x="11220" y="11810"/>
                  </a:lnTo>
                  <a:lnTo>
                    <a:pt x="9545" y="8576"/>
                  </a:lnTo>
                  <a:lnTo>
                    <a:pt x="9545" y="8576"/>
                  </a:lnTo>
                  <a:lnTo>
                    <a:pt x="13171" y="8864"/>
                  </a:lnTo>
                  <a:lnTo>
                    <a:pt x="10108" y="6900"/>
                  </a:lnTo>
                  <a:lnTo>
                    <a:pt x="13381" y="5329"/>
                  </a:lnTo>
                  <a:lnTo>
                    <a:pt x="9754" y="5172"/>
                  </a:lnTo>
                  <a:lnTo>
                    <a:pt x="11810" y="2174"/>
                  </a:lnTo>
                  <a:lnTo>
                    <a:pt x="8576" y="3850"/>
                  </a:lnTo>
                  <a:lnTo>
                    <a:pt x="8864" y="223"/>
                  </a:lnTo>
                  <a:lnTo>
                    <a:pt x="6900" y="3287"/>
                  </a:lnTo>
                  <a:lnTo>
                    <a:pt x="5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6632585" y="2826088"/>
              <a:ext cx="87907" cy="82413"/>
            </a:xfrm>
            <a:custGeom>
              <a:avLst/>
              <a:gdLst/>
              <a:ahLst/>
              <a:cxnLst/>
              <a:rect l="l" t="t" r="r" b="b"/>
              <a:pathLst>
                <a:path w="2685" h="2517" extrusionOk="0">
                  <a:moveTo>
                    <a:pt x="446" y="212"/>
                  </a:moveTo>
                  <a:cubicBezTo>
                    <a:pt x="498" y="212"/>
                    <a:pt x="564" y="238"/>
                    <a:pt x="590" y="290"/>
                  </a:cubicBezTo>
                  <a:cubicBezTo>
                    <a:pt x="629" y="369"/>
                    <a:pt x="642" y="447"/>
                    <a:pt x="629" y="539"/>
                  </a:cubicBezTo>
                  <a:lnTo>
                    <a:pt x="629" y="997"/>
                  </a:lnTo>
                  <a:cubicBezTo>
                    <a:pt x="642" y="1089"/>
                    <a:pt x="629" y="1168"/>
                    <a:pt x="590" y="1246"/>
                  </a:cubicBezTo>
                  <a:cubicBezTo>
                    <a:pt x="567" y="1292"/>
                    <a:pt x="525" y="1327"/>
                    <a:pt x="471" y="1327"/>
                  </a:cubicBezTo>
                  <a:cubicBezTo>
                    <a:pt x="463" y="1327"/>
                    <a:pt x="455" y="1326"/>
                    <a:pt x="446" y="1325"/>
                  </a:cubicBezTo>
                  <a:cubicBezTo>
                    <a:pt x="437" y="1326"/>
                    <a:pt x="429" y="1327"/>
                    <a:pt x="421" y="1327"/>
                  </a:cubicBezTo>
                  <a:cubicBezTo>
                    <a:pt x="367" y="1327"/>
                    <a:pt x="325" y="1292"/>
                    <a:pt x="302" y="1246"/>
                  </a:cubicBezTo>
                  <a:cubicBezTo>
                    <a:pt x="263" y="1168"/>
                    <a:pt x="250" y="1089"/>
                    <a:pt x="263" y="997"/>
                  </a:cubicBezTo>
                  <a:lnTo>
                    <a:pt x="263" y="539"/>
                  </a:lnTo>
                  <a:cubicBezTo>
                    <a:pt x="250" y="447"/>
                    <a:pt x="263" y="369"/>
                    <a:pt x="302" y="290"/>
                  </a:cubicBezTo>
                  <a:cubicBezTo>
                    <a:pt x="328" y="238"/>
                    <a:pt x="380" y="212"/>
                    <a:pt x="446" y="212"/>
                  </a:cubicBezTo>
                  <a:close/>
                  <a:moveTo>
                    <a:pt x="410" y="0"/>
                  </a:moveTo>
                  <a:cubicBezTo>
                    <a:pt x="304" y="0"/>
                    <a:pt x="201" y="51"/>
                    <a:pt x="119" y="133"/>
                  </a:cubicBezTo>
                  <a:cubicBezTo>
                    <a:pt x="40" y="238"/>
                    <a:pt x="1" y="382"/>
                    <a:pt x="14" y="513"/>
                  </a:cubicBezTo>
                  <a:lnTo>
                    <a:pt x="14" y="1010"/>
                  </a:lnTo>
                  <a:cubicBezTo>
                    <a:pt x="1" y="1141"/>
                    <a:pt x="40" y="1285"/>
                    <a:pt x="119" y="1403"/>
                  </a:cubicBezTo>
                  <a:cubicBezTo>
                    <a:pt x="210" y="1488"/>
                    <a:pt x="328" y="1531"/>
                    <a:pt x="446" y="1531"/>
                  </a:cubicBezTo>
                  <a:cubicBezTo>
                    <a:pt x="564" y="1531"/>
                    <a:pt x="682" y="1488"/>
                    <a:pt x="773" y="1403"/>
                  </a:cubicBezTo>
                  <a:cubicBezTo>
                    <a:pt x="852" y="1285"/>
                    <a:pt x="891" y="1141"/>
                    <a:pt x="878" y="1010"/>
                  </a:cubicBezTo>
                  <a:lnTo>
                    <a:pt x="878" y="513"/>
                  </a:lnTo>
                  <a:cubicBezTo>
                    <a:pt x="891" y="382"/>
                    <a:pt x="852" y="238"/>
                    <a:pt x="773" y="133"/>
                  </a:cubicBezTo>
                  <a:cubicBezTo>
                    <a:pt x="695" y="42"/>
                    <a:pt x="577" y="2"/>
                    <a:pt x="446" y="2"/>
                  </a:cubicBezTo>
                  <a:cubicBezTo>
                    <a:pt x="434" y="1"/>
                    <a:pt x="422" y="0"/>
                    <a:pt x="410" y="0"/>
                  </a:cubicBezTo>
                  <a:close/>
                  <a:moveTo>
                    <a:pt x="2240" y="1181"/>
                  </a:moveTo>
                  <a:cubicBezTo>
                    <a:pt x="2305" y="1181"/>
                    <a:pt x="2357" y="1207"/>
                    <a:pt x="2384" y="1259"/>
                  </a:cubicBezTo>
                  <a:cubicBezTo>
                    <a:pt x="2423" y="1338"/>
                    <a:pt x="2436" y="1416"/>
                    <a:pt x="2423" y="1508"/>
                  </a:cubicBezTo>
                  <a:lnTo>
                    <a:pt x="2423" y="1966"/>
                  </a:lnTo>
                  <a:cubicBezTo>
                    <a:pt x="2436" y="2058"/>
                    <a:pt x="2423" y="2149"/>
                    <a:pt x="2384" y="2228"/>
                  </a:cubicBezTo>
                  <a:cubicBezTo>
                    <a:pt x="2357" y="2280"/>
                    <a:pt x="2305" y="2307"/>
                    <a:pt x="2240" y="2307"/>
                  </a:cubicBezTo>
                  <a:cubicBezTo>
                    <a:pt x="2174" y="2307"/>
                    <a:pt x="2122" y="2280"/>
                    <a:pt x="2096" y="2228"/>
                  </a:cubicBezTo>
                  <a:cubicBezTo>
                    <a:pt x="2056" y="2149"/>
                    <a:pt x="2043" y="2058"/>
                    <a:pt x="2043" y="1966"/>
                  </a:cubicBezTo>
                  <a:lnTo>
                    <a:pt x="2043" y="1508"/>
                  </a:lnTo>
                  <a:cubicBezTo>
                    <a:pt x="2043" y="1416"/>
                    <a:pt x="2056" y="1338"/>
                    <a:pt x="2096" y="1259"/>
                  </a:cubicBezTo>
                  <a:cubicBezTo>
                    <a:pt x="2122" y="1207"/>
                    <a:pt x="2174" y="1181"/>
                    <a:pt x="2240" y="1181"/>
                  </a:cubicBezTo>
                  <a:close/>
                  <a:moveTo>
                    <a:pt x="1899" y="29"/>
                  </a:moveTo>
                  <a:lnTo>
                    <a:pt x="564" y="2490"/>
                  </a:lnTo>
                  <a:lnTo>
                    <a:pt x="786" y="2490"/>
                  </a:lnTo>
                  <a:lnTo>
                    <a:pt x="2122" y="29"/>
                  </a:lnTo>
                  <a:close/>
                  <a:moveTo>
                    <a:pt x="2195" y="982"/>
                  </a:moveTo>
                  <a:cubicBezTo>
                    <a:pt x="2093" y="982"/>
                    <a:pt x="1992" y="1022"/>
                    <a:pt x="1912" y="1102"/>
                  </a:cubicBezTo>
                  <a:cubicBezTo>
                    <a:pt x="1834" y="1220"/>
                    <a:pt x="1794" y="1351"/>
                    <a:pt x="1807" y="1495"/>
                  </a:cubicBezTo>
                  <a:lnTo>
                    <a:pt x="1807" y="1979"/>
                  </a:lnTo>
                  <a:cubicBezTo>
                    <a:pt x="1794" y="2123"/>
                    <a:pt x="1834" y="2254"/>
                    <a:pt x="1912" y="2372"/>
                  </a:cubicBezTo>
                  <a:cubicBezTo>
                    <a:pt x="2004" y="2477"/>
                    <a:pt x="2122" y="2516"/>
                    <a:pt x="2240" y="2516"/>
                  </a:cubicBezTo>
                  <a:cubicBezTo>
                    <a:pt x="2370" y="2516"/>
                    <a:pt x="2488" y="2464"/>
                    <a:pt x="2567" y="2372"/>
                  </a:cubicBezTo>
                  <a:cubicBezTo>
                    <a:pt x="2645" y="2254"/>
                    <a:pt x="2685" y="2123"/>
                    <a:pt x="2672" y="1979"/>
                  </a:cubicBezTo>
                  <a:lnTo>
                    <a:pt x="2672" y="1495"/>
                  </a:lnTo>
                  <a:cubicBezTo>
                    <a:pt x="2685" y="1351"/>
                    <a:pt x="2645" y="1220"/>
                    <a:pt x="2567" y="1102"/>
                  </a:cubicBezTo>
                  <a:cubicBezTo>
                    <a:pt x="2498" y="1022"/>
                    <a:pt x="2399" y="982"/>
                    <a:pt x="2288" y="982"/>
                  </a:cubicBezTo>
                  <a:cubicBezTo>
                    <a:pt x="2272" y="982"/>
                    <a:pt x="2256" y="983"/>
                    <a:pt x="2240" y="984"/>
                  </a:cubicBezTo>
                  <a:cubicBezTo>
                    <a:pt x="2225" y="983"/>
                    <a:pt x="2210" y="982"/>
                    <a:pt x="2195" y="9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3"/>
          <p:cNvGrpSpPr/>
          <p:nvPr/>
        </p:nvGrpSpPr>
        <p:grpSpPr>
          <a:xfrm rot="430436">
            <a:off x="7654199" y="2555801"/>
            <a:ext cx="444399" cy="218710"/>
            <a:chOff x="6665725" y="3288700"/>
            <a:chExt cx="291325" cy="143375"/>
          </a:xfrm>
        </p:grpSpPr>
        <p:sp>
          <p:nvSpPr>
            <p:cNvPr id="851" name="Google Shape;851;p43"/>
            <p:cNvSpPr/>
            <p:nvPr/>
          </p:nvSpPr>
          <p:spPr>
            <a:xfrm>
              <a:off x="6669325" y="3291325"/>
              <a:ext cx="284125" cy="138150"/>
            </a:xfrm>
            <a:custGeom>
              <a:avLst/>
              <a:gdLst/>
              <a:ahLst/>
              <a:cxnLst/>
              <a:rect l="l" t="t" r="r" b="b"/>
              <a:pathLst>
                <a:path w="11365" h="5526" extrusionOk="0">
                  <a:moveTo>
                    <a:pt x="5682" y="0"/>
                  </a:moveTo>
                  <a:cubicBezTo>
                    <a:pt x="2540" y="0"/>
                    <a:pt x="0" y="2763"/>
                    <a:pt x="0" y="2763"/>
                  </a:cubicBezTo>
                  <a:cubicBezTo>
                    <a:pt x="0" y="2763"/>
                    <a:pt x="2540" y="5525"/>
                    <a:pt x="5682" y="5525"/>
                  </a:cubicBezTo>
                  <a:cubicBezTo>
                    <a:pt x="8824" y="5525"/>
                    <a:pt x="11364" y="2763"/>
                    <a:pt x="11364" y="2763"/>
                  </a:cubicBezTo>
                  <a:cubicBezTo>
                    <a:pt x="11364" y="2763"/>
                    <a:pt x="8824" y="0"/>
                    <a:pt x="5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6665725" y="3288700"/>
              <a:ext cx="291325" cy="143375"/>
            </a:xfrm>
            <a:custGeom>
              <a:avLst/>
              <a:gdLst/>
              <a:ahLst/>
              <a:cxnLst/>
              <a:rect l="l" t="t" r="r" b="b"/>
              <a:pathLst>
                <a:path w="11653" h="5735" extrusionOk="0">
                  <a:moveTo>
                    <a:pt x="5826" y="210"/>
                  </a:moveTo>
                  <a:cubicBezTo>
                    <a:pt x="8602" y="210"/>
                    <a:pt x="10945" y="2436"/>
                    <a:pt x="11364" y="2868"/>
                  </a:cubicBezTo>
                  <a:cubicBezTo>
                    <a:pt x="10945" y="3300"/>
                    <a:pt x="8602" y="5525"/>
                    <a:pt x="5826" y="5525"/>
                  </a:cubicBezTo>
                  <a:cubicBezTo>
                    <a:pt x="3051" y="5525"/>
                    <a:pt x="707" y="3300"/>
                    <a:pt x="288" y="2868"/>
                  </a:cubicBezTo>
                  <a:cubicBezTo>
                    <a:pt x="707" y="2436"/>
                    <a:pt x="3051" y="210"/>
                    <a:pt x="5826" y="210"/>
                  </a:cubicBezTo>
                  <a:close/>
                  <a:moveTo>
                    <a:pt x="5826" y="0"/>
                  </a:moveTo>
                  <a:cubicBezTo>
                    <a:pt x="2684" y="0"/>
                    <a:pt x="92" y="2776"/>
                    <a:pt x="66" y="2802"/>
                  </a:cubicBezTo>
                  <a:lnTo>
                    <a:pt x="0" y="2868"/>
                  </a:lnTo>
                  <a:lnTo>
                    <a:pt x="66" y="2933"/>
                  </a:lnTo>
                  <a:cubicBezTo>
                    <a:pt x="105" y="2972"/>
                    <a:pt x="2684" y="5735"/>
                    <a:pt x="5826" y="5735"/>
                  </a:cubicBezTo>
                  <a:cubicBezTo>
                    <a:pt x="8982" y="5735"/>
                    <a:pt x="11561" y="2972"/>
                    <a:pt x="11587" y="2933"/>
                  </a:cubicBezTo>
                  <a:lnTo>
                    <a:pt x="11652" y="2868"/>
                  </a:lnTo>
                  <a:lnTo>
                    <a:pt x="11587" y="2802"/>
                  </a:lnTo>
                  <a:cubicBezTo>
                    <a:pt x="11561" y="2763"/>
                    <a:pt x="896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6753775" y="3291325"/>
              <a:ext cx="115225" cy="138150"/>
            </a:xfrm>
            <a:custGeom>
              <a:avLst/>
              <a:gdLst/>
              <a:ahLst/>
              <a:cxnLst/>
              <a:rect l="l" t="t" r="r" b="b"/>
              <a:pathLst>
                <a:path w="4609" h="5526" extrusionOk="0">
                  <a:moveTo>
                    <a:pt x="2304" y="0"/>
                  </a:moveTo>
                  <a:cubicBezTo>
                    <a:pt x="1034" y="0"/>
                    <a:pt x="0" y="1231"/>
                    <a:pt x="0" y="2763"/>
                  </a:cubicBezTo>
                  <a:cubicBezTo>
                    <a:pt x="0" y="4294"/>
                    <a:pt x="1034" y="5525"/>
                    <a:pt x="2304" y="5525"/>
                  </a:cubicBezTo>
                  <a:cubicBezTo>
                    <a:pt x="3574" y="5525"/>
                    <a:pt x="4609" y="4294"/>
                    <a:pt x="4609" y="2763"/>
                  </a:cubicBezTo>
                  <a:cubicBezTo>
                    <a:pt x="4609" y="1231"/>
                    <a:pt x="3574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3"/>
          <p:cNvGrpSpPr/>
          <p:nvPr/>
        </p:nvGrpSpPr>
        <p:grpSpPr>
          <a:xfrm rot="770071">
            <a:off x="4545282" y="942961"/>
            <a:ext cx="992521" cy="886535"/>
            <a:chOff x="6863400" y="3587200"/>
            <a:chExt cx="509650" cy="455250"/>
          </a:xfrm>
        </p:grpSpPr>
        <p:sp>
          <p:nvSpPr>
            <p:cNvPr id="855" name="Google Shape;855;p43"/>
            <p:cNvSpPr/>
            <p:nvPr/>
          </p:nvSpPr>
          <p:spPr>
            <a:xfrm>
              <a:off x="6867350" y="3587200"/>
              <a:ext cx="390500" cy="39050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6947525" y="3764600"/>
              <a:ext cx="27525" cy="203600"/>
            </a:xfrm>
            <a:custGeom>
              <a:avLst/>
              <a:gdLst/>
              <a:ahLst/>
              <a:cxnLst/>
              <a:rect l="l" t="t" r="r" b="b"/>
              <a:pathLst>
                <a:path w="1101" h="8144" extrusionOk="0">
                  <a:moveTo>
                    <a:pt x="210" y="0"/>
                  </a:moveTo>
                  <a:lnTo>
                    <a:pt x="1" y="27"/>
                  </a:lnTo>
                  <a:lnTo>
                    <a:pt x="891" y="8144"/>
                  </a:lnTo>
                  <a:lnTo>
                    <a:pt x="1100" y="813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7008725" y="3675250"/>
              <a:ext cx="364325" cy="298525"/>
            </a:xfrm>
            <a:custGeom>
              <a:avLst/>
              <a:gdLst/>
              <a:ahLst/>
              <a:cxnLst/>
              <a:rect l="l" t="t" r="r" b="b"/>
              <a:pathLst>
                <a:path w="14573" h="11941" extrusionOk="0">
                  <a:moveTo>
                    <a:pt x="12059" y="0"/>
                  </a:moveTo>
                  <a:cubicBezTo>
                    <a:pt x="11064" y="0"/>
                    <a:pt x="10200" y="812"/>
                    <a:pt x="10016" y="1938"/>
                  </a:cubicBezTo>
                  <a:lnTo>
                    <a:pt x="8498" y="10971"/>
                  </a:lnTo>
                  <a:cubicBezTo>
                    <a:pt x="8472" y="11273"/>
                    <a:pt x="8236" y="11495"/>
                    <a:pt x="7948" y="11521"/>
                  </a:cubicBezTo>
                  <a:lnTo>
                    <a:pt x="1" y="11521"/>
                  </a:lnTo>
                  <a:lnTo>
                    <a:pt x="1" y="11940"/>
                  </a:lnTo>
                  <a:lnTo>
                    <a:pt x="7948" y="11940"/>
                  </a:lnTo>
                  <a:cubicBezTo>
                    <a:pt x="8445" y="11914"/>
                    <a:pt x="8851" y="11534"/>
                    <a:pt x="8917" y="11050"/>
                  </a:cubicBezTo>
                  <a:lnTo>
                    <a:pt x="10435" y="2016"/>
                  </a:lnTo>
                  <a:cubicBezTo>
                    <a:pt x="10579" y="1087"/>
                    <a:pt x="11273" y="419"/>
                    <a:pt x="12072" y="419"/>
                  </a:cubicBezTo>
                  <a:lnTo>
                    <a:pt x="14573" y="419"/>
                  </a:lnTo>
                  <a:lnTo>
                    <a:pt x="14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6863400" y="3760350"/>
              <a:ext cx="408175" cy="213425"/>
            </a:xfrm>
            <a:custGeom>
              <a:avLst/>
              <a:gdLst/>
              <a:ahLst/>
              <a:cxnLst/>
              <a:rect l="l" t="t" r="r" b="b"/>
              <a:pathLst>
                <a:path w="16327" h="8537" extrusionOk="0">
                  <a:moveTo>
                    <a:pt x="1088" y="0"/>
                  </a:moveTo>
                  <a:cubicBezTo>
                    <a:pt x="773" y="0"/>
                    <a:pt x="498" y="144"/>
                    <a:pt x="315" y="393"/>
                  </a:cubicBezTo>
                  <a:cubicBezTo>
                    <a:pt x="80" y="707"/>
                    <a:pt x="1" y="1113"/>
                    <a:pt x="106" y="1493"/>
                  </a:cubicBezTo>
                  <a:lnTo>
                    <a:pt x="1703" y="7698"/>
                  </a:lnTo>
                  <a:cubicBezTo>
                    <a:pt x="1808" y="8170"/>
                    <a:pt x="2214" y="8510"/>
                    <a:pt x="2685" y="8536"/>
                  </a:cubicBezTo>
                  <a:lnTo>
                    <a:pt x="5814" y="8536"/>
                  </a:lnTo>
                  <a:lnTo>
                    <a:pt x="5814" y="8117"/>
                  </a:lnTo>
                  <a:lnTo>
                    <a:pt x="2698" y="8117"/>
                  </a:lnTo>
                  <a:cubicBezTo>
                    <a:pt x="2397" y="8104"/>
                    <a:pt x="2161" y="7882"/>
                    <a:pt x="2109" y="7594"/>
                  </a:cubicBezTo>
                  <a:lnTo>
                    <a:pt x="498" y="1388"/>
                  </a:lnTo>
                  <a:cubicBezTo>
                    <a:pt x="433" y="1126"/>
                    <a:pt x="485" y="851"/>
                    <a:pt x="643" y="642"/>
                  </a:cubicBezTo>
                  <a:cubicBezTo>
                    <a:pt x="747" y="498"/>
                    <a:pt x="917" y="406"/>
                    <a:pt x="1088" y="406"/>
                  </a:cubicBezTo>
                  <a:lnTo>
                    <a:pt x="16327" y="406"/>
                  </a:lnTo>
                  <a:lnTo>
                    <a:pt x="16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7109550" y="3971775"/>
              <a:ext cx="82725" cy="70675"/>
            </a:xfrm>
            <a:custGeom>
              <a:avLst/>
              <a:gdLst/>
              <a:ahLst/>
              <a:cxnLst/>
              <a:rect l="l" t="t" r="r" b="b"/>
              <a:pathLst>
                <a:path w="3309" h="2827" extrusionOk="0">
                  <a:moveTo>
                    <a:pt x="1443" y="1"/>
                  </a:moveTo>
                  <a:cubicBezTo>
                    <a:pt x="1438" y="1"/>
                    <a:pt x="1433" y="1"/>
                    <a:pt x="1427" y="1"/>
                  </a:cubicBezTo>
                  <a:cubicBezTo>
                    <a:pt x="642" y="1"/>
                    <a:pt x="0" y="629"/>
                    <a:pt x="0" y="1415"/>
                  </a:cubicBezTo>
                  <a:cubicBezTo>
                    <a:pt x="0" y="2264"/>
                    <a:pt x="701" y="2827"/>
                    <a:pt x="1429" y="2827"/>
                  </a:cubicBezTo>
                  <a:cubicBezTo>
                    <a:pt x="1778" y="2827"/>
                    <a:pt x="2134" y="2698"/>
                    <a:pt x="2422" y="2410"/>
                  </a:cubicBezTo>
                  <a:cubicBezTo>
                    <a:pt x="3309" y="1523"/>
                    <a:pt x="2690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6944250" y="3971775"/>
              <a:ext cx="82850" cy="70675"/>
            </a:xfrm>
            <a:custGeom>
              <a:avLst/>
              <a:gdLst/>
              <a:ahLst/>
              <a:cxnLst/>
              <a:rect l="l" t="t" r="r" b="b"/>
              <a:pathLst>
                <a:path w="3314" h="2827" extrusionOk="0">
                  <a:moveTo>
                    <a:pt x="1415" y="1"/>
                  </a:moveTo>
                  <a:cubicBezTo>
                    <a:pt x="642" y="1"/>
                    <a:pt x="1" y="629"/>
                    <a:pt x="1" y="1415"/>
                  </a:cubicBezTo>
                  <a:cubicBezTo>
                    <a:pt x="1" y="2264"/>
                    <a:pt x="701" y="2827"/>
                    <a:pt x="1430" y="2827"/>
                  </a:cubicBezTo>
                  <a:cubicBezTo>
                    <a:pt x="1779" y="2827"/>
                    <a:pt x="2135" y="2698"/>
                    <a:pt x="2423" y="2410"/>
                  </a:cubicBezTo>
                  <a:cubicBezTo>
                    <a:pt x="3313" y="1519"/>
                    <a:pt x="268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7036550" y="3765575"/>
              <a:ext cx="7225" cy="202950"/>
            </a:xfrm>
            <a:custGeom>
              <a:avLst/>
              <a:gdLst/>
              <a:ahLst/>
              <a:cxnLst/>
              <a:rect l="l" t="t" r="r" b="b"/>
              <a:pathLst>
                <a:path w="289" h="8118" extrusionOk="0">
                  <a:moveTo>
                    <a:pt x="1" y="1"/>
                  </a:moveTo>
                  <a:lnTo>
                    <a:pt x="79" y="8118"/>
                  </a:lnTo>
                  <a:lnTo>
                    <a:pt x="289" y="81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7107575" y="3765250"/>
              <a:ext cx="19350" cy="203600"/>
            </a:xfrm>
            <a:custGeom>
              <a:avLst/>
              <a:gdLst/>
              <a:ahLst/>
              <a:cxnLst/>
              <a:rect l="l" t="t" r="r" b="b"/>
              <a:pathLst>
                <a:path w="774" h="8144" extrusionOk="0">
                  <a:moveTo>
                    <a:pt x="564" y="1"/>
                  </a:moveTo>
                  <a:lnTo>
                    <a:pt x="1" y="8131"/>
                  </a:lnTo>
                  <a:lnTo>
                    <a:pt x="210" y="8144"/>
                  </a:lnTo>
                  <a:lnTo>
                    <a:pt x="773" y="1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7179925" y="3760350"/>
              <a:ext cx="31425" cy="203925"/>
            </a:xfrm>
            <a:custGeom>
              <a:avLst/>
              <a:gdLst/>
              <a:ahLst/>
              <a:cxnLst/>
              <a:rect l="l" t="t" r="r" b="b"/>
              <a:pathLst>
                <a:path w="1257" h="8157" extrusionOk="0">
                  <a:moveTo>
                    <a:pt x="1048" y="0"/>
                  </a:moveTo>
                  <a:lnTo>
                    <a:pt x="0" y="8130"/>
                  </a:lnTo>
                  <a:lnTo>
                    <a:pt x="197" y="8157"/>
                  </a:lnTo>
                  <a:lnTo>
                    <a:pt x="1257" y="26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6899750" y="3905000"/>
              <a:ext cx="333875" cy="4950"/>
            </a:xfrm>
            <a:custGeom>
              <a:avLst/>
              <a:gdLst/>
              <a:ahLst/>
              <a:cxnLst/>
              <a:rect l="l" t="t" r="r" b="b"/>
              <a:pathLst>
                <a:path w="13355" h="198" extrusionOk="0">
                  <a:moveTo>
                    <a:pt x="0" y="1"/>
                  </a:moveTo>
                  <a:lnTo>
                    <a:pt x="0" y="197"/>
                  </a:lnTo>
                  <a:lnTo>
                    <a:pt x="13354" y="197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6883050" y="3833975"/>
              <a:ext cx="363325" cy="5275"/>
            </a:xfrm>
            <a:custGeom>
              <a:avLst/>
              <a:gdLst/>
              <a:ahLst/>
              <a:cxnLst/>
              <a:rect l="l" t="t" r="r" b="b"/>
              <a:pathLst>
                <a:path w="14533" h="211" extrusionOk="0">
                  <a:moveTo>
                    <a:pt x="1" y="1"/>
                  </a:moveTo>
                  <a:lnTo>
                    <a:pt x="1" y="210"/>
                  </a:lnTo>
                  <a:lnTo>
                    <a:pt x="14533" y="210"/>
                  </a:lnTo>
                  <a:lnTo>
                    <a:pt x="14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3"/>
          <p:cNvGrpSpPr/>
          <p:nvPr/>
        </p:nvGrpSpPr>
        <p:grpSpPr>
          <a:xfrm rot="-451095">
            <a:off x="5907848" y="1171574"/>
            <a:ext cx="758413" cy="382358"/>
            <a:chOff x="3763850" y="3766900"/>
            <a:chExt cx="475250" cy="239600"/>
          </a:xfrm>
        </p:grpSpPr>
        <p:sp>
          <p:nvSpPr>
            <p:cNvPr id="867" name="Google Shape;867;p43"/>
            <p:cNvSpPr/>
            <p:nvPr/>
          </p:nvSpPr>
          <p:spPr>
            <a:xfrm>
              <a:off x="3944175" y="3769175"/>
              <a:ext cx="128675" cy="234700"/>
            </a:xfrm>
            <a:custGeom>
              <a:avLst/>
              <a:gdLst/>
              <a:ahLst/>
              <a:cxnLst/>
              <a:rect l="l" t="t" r="r" b="b"/>
              <a:pathLst>
                <a:path w="5147" h="9388" extrusionOk="0">
                  <a:moveTo>
                    <a:pt x="2096" y="1"/>
                  </a:moveTo>
                  <a:lnTo>
                    <a:pt x="2096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904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75" y="1559"/>
                  </a:cubicBezTo>
                  <a:cubicBezTo>
                    <a:pt x="3536" y="1559"/>
                    <a:pt x="3837" y="2109"/>
                    <a:pt x="3942" y="2580"/>
                  </a:cubicBezTo>
                  <a:lnTo>
                    <a:pt x="4950" y="2580"/>
                  </a:lnTo>
                  <a:cubicBezTo>
                    <a:pt x="4858" y="1860"/>
                    <a:pt x="4413" y="956"/>
                    <a:pt x="2947" y="799"/>
                  </a:cubicBezTo>
                  <a:lnTo>
                    <a:pt x="2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3766775" y="3769175"/>
              <a:ext cx="129000" cy="234700"/>
            </a:xfrm>
            <a:custGeom>
              <a:avLst/>
              <a:gdLst/>
              <a:ahLst/>
              <a:cxnLst/>
              <a:rect l="l" t="t" r="r" b="b"/>
              <a:pathLst>
                <a:path w="5160" h="9388" extrusionOk="0">
                  <a:moveTo>
                    <a:pt x="2109" y="1"/>
                  </a:moveTo>
                  <a:lnTo>
                    <a:pt x="2109" y="812"/>
                  </a:lnTo>
                  <a:cubicBezTo>
                    <a:pt x="930" y="943"/>
                    <a:pt x="184" y="1676"/>
                    <a:pt x="184" y="2737"/>
                  </a:cubicBezTo>
                  <a:cubicBezTo>
                    <a:pt x="184" y="3863"/>
                    <a:pt x="904" y="4426"/>
                    <a:pt x="2501" y="4884"/>
                  </a:cubicBezTo>
                  <a:cubicBezTo>
                    <a:pt x="3784" y="5238"/>
                    <a:pt x="4164" y="5735"/>
                    <a:pt x="4164" y="6429"/>
                  </a:cubicBezTo>
                  <a:cubicBezTo>
                    <a:pt x="4164" y="7214"/>
                    <a:pt x="3614" y="7660"/>
                    <a:pt x="2619" y="7660"/>
                  </a:cubicBezTo>
                  <a:cubicBezTo>
                    <a:pt x="1742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45" y="7463"/>
                    <a:pt x="839" y="8249"/>
                    <a:pt x="2148" y="8406"/>
                  </a:cubicBezTo>
                  <a:lnTo>
                    <a:pt x="2148" y="9388"/>
                  </a:lnTo>
                  <a:lnTo>
                    <a:pt x="3012" y="9388"/>
                  </a:lnTo>
                  <a:lnTo>
                    <a:pt x="3012" y="8406"/>
                  </a:lnTo>
                  <a:cubicBezTo>
                    <a:pt x="4334" y="8301"/>
                    <a:pt x="5159" y="7516"/>
                    <a:pt x="5159" y="6337"/>
                  </a:cubicBezTo>
                  <a:cubicBezTo>
                    <a:pt x="5159" y="5264"/>
                    <a:pt x="4635" y="4504"/>
                    <a:pt x="2789" y="3968"/>
                  </a:cubicBezTo>
                  <a:cubicBezTo>
                    <a:pt x="1585" y="3601"/>
                    <a:pt x="1179" y="3352"/>
                    <a:pt x="1179" y="2658"/>
                  </a:cubicBezTo>
                  <a:cubicBezTo>
                    <a:pt x="1179" y="2095"/>
                    <a:pt x="1506" y="1559"/>
                    <a:pt x="2475" y="1559"/>
                  </a:cubicBezTo>
                  <a:cubicBezTo>
                    <a:pt x="3549" y="1559"/>
                    <a:pt x="3850" y="2109"/>
                    <a:pt x="3955" y="2580"/>
                  </a:cubicBezTo>
                  <a:lnTo>
                    <a:pt x="4963" y="2580"/>
                  </a:lnTo>
                  <a:cubicBezTo>
                    <a:pt x="4871" y="1860"/>
                    <a:pt x="4426" y="956"/>
                    <a:pt x="2960" y="799"/>
                  </a:cubicBezTo>
                  <a:lnTo>
                    <a:pt x="2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3763850" y="3766900"/>
              <a:ext cx="134200" cy="239600"/>
            </a:xfrm>
            <a:custGeom>
              <a:avLst/>
              <a:gdLst/>
              <a:ahLst/>
              <a:cxnLst/>
              <a:rect l="l" t="t" r="r" b="b"/>
              <a:pathLst>
                <a:path w="5368" h="9584" extrusionOk="0">
                  <a:moveTo>
                    <a:pt x="2972" y="210"/>
                  </a:moveTo>
                  <a:lnTo>
                    <a:pt x="2972" y="995"/>
                  </a:lnTo>
                  <a:lnTo>
                    <a:pt x="3064" y="1008"/>
                  </a:lnTo>
                  <a:cubicBezTo>
                    <a:pt x="4412" y="1152"/>
                    <a:pt x="4844" y="1925"/>
                    <a:pt x="4962" y="2579"/>
                  </a:cubicBezTo>
                  <a:lnTo>
                    <a:pt x="4150" y="2579"/>
                  </a:lnTo>
                  <a:cubicBezTo>
                    <a:pt x="3967" y="1898"/>
                    <a:pt x="3443" y="1558"/>
                    <a:pt x="2592" y="1558"/>
                  </a:cubicBezTo>
                  <a:cubicBezTo>
                    <a:pt x="1715" y="1558"/>
                    <a:pt x="1191" y="2003"/>
                    <a:pt x="1191" y="2749"/>
                  </a:cubicBezTo>
                  <a:cubicBezTo>
                    <a:pt x="1191" y="3548"/>
                    <a:pt x="1689" y="3810"/>
                    <a:pt x="2880" y="4163"/>
                  </a:cubicBezTo>
                  <a:cubicBezTo>
                    <a:pt x="4883" y="4752"/>
                    <a:pt x="5171" y="5603"/>
                    <a:pt x="5171" y="6441"/>
                  </a:cubicBezTo>
                  <a:cubicBezTo>
                    <a:pt x="5171" y="7554"/>
                    <a:pt x="4399" y="8287"/>
                    <a:pt x="3116" y="8418"/>
                  </a:cubicBezTo>
                  <a:lnTo>
                    <a:pt x="3024" y="8418"/>
                  </a:lnTo>
                  <a:lnTo>
                    <a:pt x="3024" y="9374"/>
                  </a:lnTo>
                  <a:lnTo>
                    <a:pt x="2370" y="9374"/>
                  </a:lnTo>
                  <a:lnTo>
                    <a:pt x="2370" y="8405"/>
                  </a:lnTo>
                  <a:lnTo>
                    <a:pt x="2278" y="8392"/>
                  </a:lnTo>
                  <a:cubicBezTo>
                    <a:pt x="1126" y="8261"/>
                    <a:pt x="406" y="7620"/>
                    <a:pt x="236" y="6572"/>
                  </a:cubicBezTo>
                  <a:lnTo>
                    <a:pt x="1021" y="6572"/>
                  </a:lnTo>
                  <a:cubicBezTo>
                    <a:pt x="1231" y="7423"/>
                    <a:pt x="1820" y="7868"/>
                    <a:pt x="2736" y="7868"/>
                  </a:cubicBezTo>
                  <a:cubicBezTo>
                    <a:pt x="3784" y="7868"/>
                    <a:pt x="4373" y="7371"/>
                    <a:pt x="4373" y="6520"/>
                  </a:cubicBezTo>
                  <a:cubicBezTo>
                    <a:pt x="4373" y="5708"/>
                    <a:pt x="3875" y="5237"/>
                    <a:pt x="2645" y="4883"/>
                  </a:cubicBezTo>
                  <a:cubicBezTo>
                    <a:pt x="1008" y="4425"/>
                    <a:pt x="406" y="3862"/>
                    <a:pt x="406" y="2841"/>
                  </a:cubicBezTo>
                  <a:cubicBezTo>
                    <a:pt x="406" y="1846"/>
                    <a:pt x="1100" y="1139"/>
                    <a:pt x="2226" y="1008"/>
                  </a:cubicBezTo>
                  <a:lnTo>
                    <a:pt x="2317" y="995"/>
                  </a:lnTo>
                  <a:lnTo>
                    <a:pt x="2317" y="210"/>
                  </a:lnTo>
                  <a:close/>
                  <a:moveTo>
                    <a:pt x="2108" y="0"/>
                  </a:moveTo>
                  <a:lnTo>
                    <a:pt x="2108" y="812"/>
                  </a:lnTo>
                  <a:cubicBezTo>
                    <a:pt x="930" y="982"/>
                    <a:pt x="196" y="1754"/>
                    <a:pt x="196" y="2828"/>
                  </a:cubicBezTo>
                  <a:cubicBezTo>
                    <a:pt x="196" y="4137"/>
                    <a:pt x="1152" y="4674"/>
                    <a:pt x="2592" y="5080"/>
                  </a:cubicBezTo>
                  <a:cubicBezTo>
                    <a:pt x="3901" y="5446"/>
                    <a:pt x="4163" y="5918"/>
                    <a:pt x="4163" y="6520"/>
                  </a:cubicBezTo>
                  <a:cubicBezTo>
                    <a:pt x="4163" y="7253"/>
                    <a:pt x="3653" y="7659"/>
                    <a:pt x="2736" y="7659"/>
                  </a:cubicBezTo>
                  <a:cubicBezTo>
                    <a:pt x="1885" y="7659"/>
                    <a:pt x="1375" y="7253"/>
                    <a:pt x="1191" y="6454"/>
                  </a:cubicBezTo>
                  <a:lnTo>
                    <a:pt x="1178" y="6376"/>
                  </a:lnTo>
                  <a:lnTo>
                    <a:pt x="0" y="6376"/>
                  </a:lnTo>
                  <a:lnTo>
                    <a:pt x="13" y="6481"/>
                  </a:lnTo>
                  <a:cubicBezTo>
                    <a:pt x="157" y="7659"/>
                    <a:pt x="930" y="8418"/>
                    <a:pt x="2147" y="8588"/>
                  </a:cubicBezTo>
                  <a:lnTo>
                    <a:pt x="2147" y="9583"/>
                  </a:lnTo>
                  <a:lnTo>
                    <a:pt x="3234" y="9583"/>
                  </a:lnTo>
                  <a:lnTo>
                    <a:pt x="3221" y="8602"/>
                  </a:lnTo>
                  <a:cubicBezTo>
                    <a:pt x="4569" y="8444"/>
                    <a:pt x="5368" y="7633"/>
                    <a:pt x="5368" y="6428"/>
                  </a:cubicBezTo>
                  <a:cubicBezTo>
                    <a:pt x="5368" y="5185"/>
                    <a:pt x="4661" y="4478"/>
                    <a:pt x="2933" y="3967"/>
                  </a:cubicBezTo>
                  <a:cubicBezTo>
                    <a:pt x="1702" y="3600"/>
                    <a:pt x="1401" y="3365"/>
                    <a:pt x="1401" y="2749"/>
                  </a:cubicBezTo>
                  <a:cubicBezTo>
                    <a:pt x="1401" y="2448"/>
                    <a:pt x="1519" y="1754"/>
                    <a:pt x="2592" y="1754"/>
                  </a:cubicBezTo>
                  <a:cubicBezTo>
                    <a:pt x="3378" y="1754"/>
                    <a:pt x="3823" y="2069"/>
                    <a:pt x="3967" y="2710"/>
                  </a:cubicBezTo>
                  <a:lnTo>
                    <a:pt x="3980" y="2789"/>
                  </a:lnTo>
                  <a:lnTo>
                    <a:pt x="5185" y="2789"/>
                  </a:lnTo>
                  <a:lnTo>
                    <a:pt x="5171" y="2671"/>
                  </a:lnTo>
                  <a:cubicBezTo>
                    <a:pt x="5093" y="2055"/>
                    <a:pt x="4739" y="1021"/>
                    <a:pt x="3181" y="812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4110450" y="3769175"/>
              <a:ext cx="128650" cy="234700"/>
            </a:xfrm>
            <a:custGeom>
              <a:avLst/>
              <a:gdLst/>
              <a:ahLst/>
              <a:cxnLst/>
              <a:rect l="l" t="t" r="r" b="b"/>
              <a:pathLst>
                <a:path w="5146" h="9388" extrusionOk="0">
                  <a:moveTo>
                    <a:pt x="2095" y="1"/>
                  </a:moveTo>
                  <a:lnTo>
                    <a:pt x="2095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891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62" y="1559"/>
                  </a:cubicBezTo>
                  <a:cubicBezTo>
                    <a:pt x="3536" y="1559"/>
                    <a:pt x="3837" y="2109"/>
                    <a:pt x="3941" y="2580"/>
                  </a:cubicBezTo>
                  <a:lnTo>
                    <a:pt x="4949" y="2580"/>
                  </a:lnTo>
                  <a:cubicBezTo>
                    <a:pt x="4858" y="1860"/>
                    <a:pt x="4413" y="956"/>
                    <a:pt x="2946" y="799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7843861" y="3231644"/>
            <a:ext cx="870083" cy="870083"/>
            <a:chOff x="2429425" y="1984725"/>
            <a:chExt cx="239600" cy="239600"/>
          </a:xfrm>
        </p:grpSpPr>
        <p:sp>
          <p:nvSpPr>
            <p:cNvPr id="872" name="Google Shape;872;p43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5" y="347582"/>
            <a:ext cx="2792210" cy="286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989798187"/>
              </p:ext>
            </p:extLst>
          </p:nvPr>
        </p:nvGraphicFramePr>
        <p:xfrm>
          <a:off x="27900" y="1334871"/>
          <a:ext cx="3968115" cy="2645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02" name="Google Shape;2202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E9000"/>
                </a:solidFill>
              </a:rPr>
              <a:t>Problem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Statement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5" name="Google Shape;2205;p68"/>
          <p:cNvSpPr txBox="1"/>
          <p:nvPr/>
        </p:nvSpPr>
        <p:spPr>
          <a:xfrm>
            <a:off x="30825" y="2328211"/>
            <a:ext cx="1308763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12.330 visitors</a:t>
            </a:r>
            <a:endParaRPr sz="1200" dirty="0">
              <a:solidFill>
                <a:schemeClr val="dk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209" name="Google Shape;2209;p68"/>
          <p:cNvSpPr txBox="1"/>
          <p:nvPr/>
        </p:nvSpPr>
        <p:spPr>
          <a:xfrm>
            <a:off x="3156074" y="1863715"/>
            <a:ext cx="2050200" cy="112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Customers yang mengunjungi Toko dan melanjutkan transaksi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2" name="Google Shape;2212;p68"/>
          <p:cNvSpPr txBox="1"/>
          <p:nvPr/>
        </p:nvSpPr>
        <p:spPr>
          <a:xfrm>
            <a:off x="3156074" y="1526431"/>
            <a:ext cx="2050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6897A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15,47%</a:t>
            </a:r>
            <a:endParaRPr sz="2600" dirty="0">
              <a:solidFill>
                <a:srgbClr val="F6897A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2217" name="Google Shape;2217;p68"/>
          <p:cNvGrpSpPr/>
          <p:nvPr/>
        </p:nvGrpSpPr>
        <p:grpSpPr>
          <a:xfrm>
            <a:off x="8863" y="189912"/>
            <a:ext cx="967270" cy="827813"/>
            <a:chOff x="255410" y="2108637"/>
            <a:chExt cx="967270" cy="827813"/>
          </a:xfrm>
        </p:grpSpPr>
        <p:sp>
          <p:nvSpPr>
            <p:cNvPr id="2218" name="Google Shape;2218;p68"/>
            <p:cNvSpPr/>
            <p:nvPr/>
          </p:nvSpPr>
          <p:spPr>
            <a:xfrm rot="770040">
              <a:off x="526449" y="2171107"/>
              <a:ext cx="633760" cy="633722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9" name="Google Shape;2219;p68"/>
            <p:cNvGrpSpPr/>
            <p:nvPr/>
          </p:nvGrpSpPr>
          <p:grpSpPr>
            <a:xfrm rot="709984">
              <a:off x="304009" y="2289072"/>
              <a:ext cx="870064" cy="564164"/>
              <a:chOff x="3861980" y="1963565"/>
              <a:chExt cx="555640" cy="360287"/>
            </a:xfrm>
          </p:grpSpPr>
          <p:sp>
            <p:nvSpPr>
              <p:cNvPr id="2220" name="Google Shape;2220;p68"/>
              <p:cNvSpPr/>
              <p:nvPr/>
            </p:nvSpPr>
            <p:spPr>
              <a:xfrm>
                <a:off x="3861980" y="1963565"/>
                <a:ext cx="555640" cy="31724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4724" extrusionOk="0">
                    <a:moveTo>
                      <a:pt x="138" y="0"/>
                    </a:moveTo>
                    <a:cubicBezTo>
                      <a:pt x="1" y="0"/>
                      <a:pt x="1" y="200"/>
                      <a:pt x="138" y="200"/>
                    </a:cubicBezTo>
                    <a:lnTo>
                      <a:pt x="1838" y="200"/>
                    </a:lnTo>
                    <a:cubicBezTo>
                      <a:pt x="1888" y="200"/>
                      <a:pt x="1925" y="225"/>
                      <a:pt x="1950" y="275"/>
                    </a:cubicBezTo>
                    <a:lnTo>
                      <a:pt x="3087" y="4499"/>
                    </a:lnTo>
                    <a:cubicBezTo>
                      <a:pt x="3125" y="4611"/>
                      <a:pt x="3225" y="4699"/>
                      <a:pt x="3350" y="4699"/>
                    </a:cubicBezTo>
                    <a:lnTo>
                      <a:pt x="7311" y="4724"/>
                    </a:lnTo>
                    <a:cubicBezTo>
                      <a:pt x="7424" y="4724"/>
                      <a:pt x="7536" y="4636"/>
                      <a:pt x="7574" y="4524"/>
                    </a:cubicBezTo>
                    <a:lnTo>
                      <a:pt x="8236" y="1675"/>
                    </a:lnTo>
                    <a:cubicBezTo>
                      <a:pt x="8274" y="1525"/>
                      <a:pt x="8161" y="1375"/>
                      <a:pt x="7999" y="1375"/>
                    </a:cubicBezTo>
                    <a:lnTo>
                      <a:pt x="3062" y="1375"/>
                    </a:lnTo>
                    <a:cubicBezTo>
                      <a:pt x="3059" y="1374"/>
                      <a:pt x="3056" y="1374"/>
                      <a:pt x="3054" y="1374"/>
                    </a:cubicBezTo>
                    <a:cubicBezTo>
                      <a:pt x="2953" y="1374"/>
                      <a:pt x="2953" y="1575"/>
                      <a:pt x="3054" y="1575"/>
                    </a:cubicBezTo>
                    <a:cubicBezTo>
                      <a:pt x="3056" y="1575"/>
                      <a:pt x="3059" y="1575"/>
                      <a:pt x="3062" y="1575"/>
                    </a:cubicBezTo>
                    <a:lnTo>
                      <a:pt x="7999" y="1575"/>
                    </a:lnTo>
                    <a:cubicBezTo>
                      <a:pt x="8011" y="1575"/>
                      <a:pt x="8024" y="1587"/>
                      <a:pt x="8036" y="1587"/>
                    </a:cubicBezTo>
                    <a:cubicBezTo>
                      <a:pt x="8049" y="1600"/>
                      <a:pt x="8049" y="1612"/>
                      <a:pt x="8049" y="1625"/>
                    </a:cubicBezTo>
                    <a:lnTo>
                      <a:pt x="7374" y="4474"/>
                    </a:lnTo>
                    <a:cubicBezTo>
                      <a:pt x="7361" y="4499"/>
                      <a:pt x="7336" y="4524"/>
                      <a:pt x="7311" y="4524"/>
                    </a:cubicBezTo>
                    <a:lnTo>
                      <a:pt x="3350" y="4499"/>
                    </a:lnTo>
                    <a:cubicBezTo>
                      <a:pt x="3325" y="4499"/>
                      <a:pt x="3287" y="4474"/>
                      <a:pt x="3287" y="4449"/>
                    </a:cubicBezTo>
                    <a:lnTo>
                      <a:pt x="2138" y="225"/>
                    </a:lnTo>
                    <a:cubicBezTo>
                      <a:pt x="2100" y="87"/>
                      <a:pt x="1975" y="0"/>
                      <a:pt x="1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8"/>
              <p:cNvSpPr/>
              <p:nvPr/>
            </p:nvSpPr>
            <p:spPr>
              <a:xfrm>
                <a:off x="4083524" y="2135548"/>
                <a:ext cx="266941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201" extrusionOk="0">
                    <a:moveTo>
                      <a:pt x="113" y="1"/>
                    </a:moveTo>
                    <a:cubicBezTo>
                      <a:pt x="1" y="13"/>
                      <a:pt x="1" y="188"/>
                      <a:pt x="113" y="201"/>
                    </a:cubicBezTo>
                    <a:lnTo>
                      <a:pt x="3850" y="201"/>
                    </a:lnTo>
                    <a:cubicBezTo>
                      <a:pt x="3975" y="188"/>
                      <a:pt x="3975" y="13"/>
                      <a:pt x="3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8"/>
              <p:cNvSpPr/>
              <p:nvPr/>
            </p:nvSpPr>
            <p:spPr>
              <a:xfrm>
                <a:off x="4084397" y="2188467"/>
                <a:ext cx="264389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01" extrusionOk="0">
                    <a:moveTo>
                      <a:pt x="100" y="0"/>
                    </a:moveTo>
                    <a:cubicBezTo>
                      <a:pt x="50" y="0"/>
                      <a:pt x="0" y="38"/>
                      <a:pt x="0" y="100"/>
                    </a:cubicBezTo>
                    <a:cubicBezTo>
                      <a:pt x="0" y="150"/>
                      <a:pt x="50" y="200"/>
                      <a:pt x="100" y="200"/>
                    </a:cubicBezTo>
                    <a:lnTo>
                      <a:pt x="3837" y="200"/>
                    </a:lnTo>
                    <a:cubicBezTo>
                      <a:pt x="3899" y="200"/>
                      <a:pt x="3937" y="150"/>
                      <a:pt x="3937" y="100"/>
                    </a:cubicBezTo>
                    <a:cubicBezTo>
                      <a:pt x="3937" y="38"/>
                      <a:pt x="3899" y="0"/>
                      <a:pt x="3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8"/>
              <p:cNvSpPr/>
              <p:nvPr/>
            </p:nvSpPr>
            <p:spPr>
              <a:xfrm>
                <a:off x="4118780" y="2274022"/>
                <a:ext cx="58828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42" extrusionOk="0">
                    <a:moveTo>
                      <a:pt x="501" y="1"/>
                    </a:moveTo>
                    <a:cubicBezTo>
                      <a:pt x="163" y="1"/>
                      <a:pt x="1" y="401"/>
                      <a:pt x="238" y="638"/>
                    </a:cubicBezTo>
                    <a:cubicBezTo>
                      <a:pt x="310" y="710"/>
                      <a:pt x="400" y="742"/>
                      <a:pt x="490" y="742"/>
                    </a:cubicBezTo>
                    <a:cubicBezTo>
                      <a:pt x="684" y="742"/>
                      <a:pt x="876" y="593"/>
                      <a:pt x="876" y="363"/>
                    </a:cubicBezTo>
                    <a:cubicBezTo>
                      <a:pt x="876" y="163"/>
                      <a:pt x="70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8"/>
              <p:cNvSpPr/>
              <p:nvPr/>
            </p:nvSpPr>
            <p:spPr>
              <a:xfrm>
                <a:off x="4278274" y="2274022"/>
                <a:ext cx="5876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42" extrusionOk="0">
                    <a:moveTo>
                      <a:pt x="500" y="1"/>
                    </a:moveTo>
                    <a:cubicBezTo>
                      <a:pt x="163" y="1"/>
                      <a:pt x="0" y="401"/>
                      <a:pt x="238" y="638"/>
                    </a:cubicBezTo>
                    <a:cubicBezTo>
                      <a:pt x="313" y="710"/>
                      <a:pt x="405" y="742"/>
                      <a:pt x="495" y="742"/>
                    </a:cubicBezTo>
                    <a:cubicBezTo>
                      <a:pt x="689" y="742"/>
                      <a:pt x="875" y="593"/>
                      <a:pt x="875" y="363"/>
                    </a:cubicBezTo>
                    <a:cubicBezTo>
                      <a:pt x="875" y="163"/>
                      <a:pt x="700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28" name="Google Shape;2228;p68"/>
          <p:cNvSpPr/>
          <p:nvPr/>
        </p:nvSpPr>
        <p:spPr>
          <a:xfrm>
            <a:off x="1861170" y="2560567"/>
            <a:ext cx="245885" cy="225741"/>
          </a:xfrm>
          <a:custGeom>
            <a:avLst/>
            <a:gdLst/>
            <a:ahLst/>
            <a:cxnLst/>
            <a:rect l="l" t="t" r="r" b="b"/>
            <a:pathLst>
              <a:path w="3662" h="3362" extrusionOk="0">
                <a:moveTo>
                  <a:pt x="775" y="275"/>
                </a:moveTo>
                <a:cubicBezTo>
                  <a:pt x="1075" y="275"/>
                  <a:pt x="1200" y="600"/>
                  <a:pt x="1200" y="1000"/>
                </a:cubicBezTo>
                <a:cubicBezTo>
                  <a:pt x="1200" y="1425"/>
                  <a:pt x="1050" y="1737"/>
                  <a:pt x="775" y="1737"/>
                </a:cubicBezTo>
                <a:cubicBezTo>
                  <a:pt x="500" y="1737"/>
                  <a:pt x="350" y="1425"/>
                  <a:pt x="350" y="1000"/>
                </a:cubicBezTo>
                <a:cubicBezTo>
                  <a:pt x="350" y="600"/>
                  <a:pt x="500" y="275"/>
                  <a:pt x="775" y="275"/>
                </a:cubicBezTo>
                <a:close/>
                <a:moveTo>
                  <a:pt x="787" y="0"/>
                </a:moveTo>
                <a:cubicBezTo>
                  <a:pt x="362" y="0"/>
                  <a:pt x="0" y="363"/>
                  <a:pt x="0" y="1025"/>
                </a:cubicBezTo>
                <a:cubicBezTo>
                  <a:pt x="13" y="1675"/>
                  <a:pt x="337" y="2000"/>
                  <a:pt x="762" y="2000"/>
                </a:cubicBezTo>
                <a:cubicBezTo>
                  <a:pt x="1187" y="2000"/>
                  <a:pt x="1537" y="1662"/>
                  <a:pt x="1537" y="975"/>
                </a:cubicBezTo>
                <a:cubicBezTo>
                  <a:pt x="1537" y="350"/>
                  <a:pt x="1237" y="0"/>
                  <a:pt x="787" y="0"/>
                </a:cubicBezTo>
                <a:close/>
                <a:moveTo>
                  <a:pt x="2887" y="1612"/>
                </a:moveTo>
                <a:cubicBezTo>
                  <a:pt x="3199" y="1612"/>
                  <a:pt x="3312" y="1950"/>
                  <a:pt x="3312" y="2337"/>
                </a:cubicBezTo>
                <a:cubicBezTo>
                  <a:pt x="3312" y="2774"/>
                  <a:pt x="3162" y="3087"/>
                  <a:pt x="2887" y="3087"/>
                </a:cubicBezTo>
                <a:cubicBezTo>
                  <a:pt x="2624" y="3087"/>
                  <a:pt x="2462" y="2762"/>
                  <a:pt x="2462" y="2350"/>
                </a:cubicBezTo>
                <a:lnTo>
                  <a:pt x="2474" y="2350"/>
                </a:lnTo>
                <a:cubicBezTo>
                  <a:pt x="2474" y="1937"/>
                  <a:pt x="2624" y="1612"/>
                  <a:pt x="2887" y="1612"/>
                </a:cubicBezTo>
                <a:close/>
                <a:moveTo>
                  <a:pt x="2899" y="1350"/>
                </a:moveTo>
                <a:cubicBezTo>
                  <a:pt x="2474" y="1350"/>
                  <a:pt x="2112" y="1725"/>
                  <a:pt x="2112" y="2375"/>
                </a:cubicBezTo>
                <a:cubicBezTo>
                  <a:pt x="2124" y="3024"/>
                  <a:pt x="2449" y="3349"/>
                  <a:pt x="2874" y="3349"/>
                </a:cubicBezTo>
                <a:cubicBezTo>
                  <a:pt x="3299" y="3349"/>
                  <a:pt x="3662" y="3012"/>
                  <a:pt x="3662" y="2325"/>
                </a:cubicBezTo>
                <a:cubicBezTo>
                  <a:pt x="3662" y="1700"/>
                  <a:pt x="3362" y="1350"/>
                  <a:pt x="2899" y="1350"/>
                </a:cubicBezTo>
                <a:close/>
                <a:moveTo>
                  <a:pt x="2649" y="0"/>
                </a:moveTo>
                <a:lnTo>
                  <a:pt x="737" y="3362"/>
                </a:lnTo>
                <a:lnTo>
                  <a:pt x="1012" y="3362"/>
                </a:lnTo>
                <a:lnTo>
                  <a:pt x="29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209;p68"/>
          <p:cNvSpPr txBox="1"/>
          <p:nvPr/>
        </p:nvSpPr>
        <p:spPr>
          <a:xfrm>
            <a:off x="3159811" y="3507117"/>
            <a:ext cx="2050200" cy="126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Customers yang mengunjungi Toko tetapi tidak melanjutkan transaksi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212;p68"/>
          <p:cNvSpPr txBox="1"/>
          <p:nvPr/>
        </p:nvSpPr>
        <p:spPr>
          <a:xfrm>
            <a:off x="3161590" y="3171583"/>
            <a:ext cx="2050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84,53%</a:t>
            </a:r>
            <a:endParaRPr sz="2600" dirty="0">
              <a:solidFill>
                <a:schemeClr val="accen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grpSp>
        <p:nvGrpSpPr>
          <p:cNvPr id="95" name="Google Shape;2778;p74"/>
          <p:cNvGrpSpPr/>
          <p:nvPr/>
        </p:nvGrpSpPr>
        <p:grpSpPr>
          <a:xfrm>
            <a:off x="5812501" y="2865327"/>
            <a:ext cx="3687208" cy="1794142"/>
            <a:chOff x="3446952" y="3457647"/>
            <a:chExt cx="2104616" cy="1024075"/>
          </a:xfrm>
        </p:grpSpPr>
        <p:sp>
          <p:nvSpPr>
            <p:cNvPr id="96" name="Google Shape;2779;p74"/>
            <p:cNvSpPr/>
            <p:nvPr/>
          </p:nvSpPr>
          <p:spPr>
            <a:xfrm>
              <a:off x="4068006" y="3581704"/>
              <a:ext cx="85523" cy="169691"/>
            </a:xfrm>
            <a:custGeom>
              <a:avLst/>
              <a:gdLst/>
              <a:ahLst/>
              <a:cxnLst/>
              <a:rect l="l" t="t" r="r" b="b"/>
              <a:pathLst>
                <a:path w="2337" h="4637" extrusionOk="0">
                  <a:moveTo>
                    <a:pt x="1787" y="0"/>
                  </a:moveTo>
                  <a:lnTo>
                    <a:pt x="0" y="4412"/>
                  </a:lnTo>
                  <a:lnTo>
                    <a:pt x="562" y="4637"/>
                  </a:lnTo>
                  <a:lnTo>
                    <a:pt x="2337" y="225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0;p74"/>
            <p:cNvSpPr/>
            <p:nvPr/>
          </p:nvSpPr>
          <p:spPr>
            <a:xfrm>
              <a:off x="3966455" y="3699686"/>
              <a:ext cx="155529" cy="147807"/>
            </a:xfrm>
            <a:custGeom>
              <a:avLst/>
              <a:gdLst/>
              <a:ahLst/>
              <a:cxnLst/>
              <a:rect l="l" t="t" r="r" b="b"/>
              <a:pathLst>
                <a:path w="4250" h="4039" extrusionOk="0">
                  <a:moveTo>
                    <a:pt x="2850" y="1950"/>
                  </a:moveTo>
                  <a:cubicBezTo>
                    <a:pt x="2875" y="2350"/>
                    <a:pt x="2950" y="2737"/>
                    <a:pt x="3062" y="3100"/>
                  </a:cubicBezTo>
                  <a:lnTo>
                    <a:pt x="1875" y="2625"/>
                  </a:lnTo>
                  <a:cubicBezTo>
                    <a:pt x="2238" y="2462"/>
                    <a:pt x="2563" y="2225"/>
                    <a:pt x="2850" y="1950"/>
                  </a:cubicBezTo>
                  <a:close/>
                  <a:moveTo>
                    <a:pt x="3512" y="1"/>
                  </a:moveTo>
                  <a:lnTo>
                    <a:pt x="2887" y="950"/>
                  </a:lnTo>
                  <a:cubicBezTo>
                    <a:pt x="2463" y="1650"/>
                    <a:pt x="1763" y="2138"/>
                    <a:pt x="950" y="2300"/>
                  </a:cubicBezTo>
                  <a:lnTo>
                    <a:pt x="1" y="2512"/>
                  </a:lnTo>
                  <a:lnTo>
                    <a:pt x="2313" y="3450"/>
                  </a:lnTo>
                  <a:lnTo>
                    <a:pt x="3287" y="3850"/>
                  </a:lnTo>
                  <a:lnTo>
                    <a:pt x="3612" y="3975"/>
                  </a:lnTo>
                  <a:cubicBezTo>
                    <a:pt x="3687" y="4012"/>
                    <a:pt x="3775" y="4037"/>
                    <a:pt x="3862" y="4037"/>
                  </a:cubicBezTo>
                  <a:cubicBezTo>
                    <a:pt x="3872" y="4038"/>
                    <a:pt x="3881" y="4039"/>
                    <a:pt x="3891" y="4039"/>
                  </a:cubicBezTo>
                  <a:cubicBezTo>
                    <a:pt x="3991" y="4039"/>
                    <a:pt x="4078" y="3978"/>
                    <a:pt x="4112" y="3887"/>
                  </a:cubicBezTo>
                  <a:lnTo>
                    <a:pt x="4250" y="3650"/>
                  </a:lnTo>
                  <a:lnTo>
                    <a:pt x="4025" y="3500"/>
                  </a:lnTo>
                  <a:cubicBezTo>
                    <a:pt x="3612" y="3212"/>
                    <a:pt x="3387" y="2275"/>
                    <a:pt x="3450" y="1138"/>
                  </a:cubicBezTo>
                  <a:lnTo>
                    <a:pt x="3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1;p74"/>
            <p:cNvSpPr/>
            <p:nvPr/>
          </p:nvSpPr>
          <p:spPr>
            <a:xfrm>
              <a:off x="3841629" y="3770571"/>
              <a:ext cx="326098" cy="339602"/>
            </a:xfrm>
            <a:custGeom>
              <a:avLst/>
              <a:gdLst/>
              <a:ahLst/>
              <a:cxnLst/>
              <a:rect l="l" t="t" r="r" b="b"/>
              <a:pathLst>
                <a:path w="8911" h="9280" extrusionOk="0">
                  <a:moveTo>
                    <a:pt x="5116" y="0"/>
                  </a:moveTo>
                  <a:cubicBezTo>
                    <a:pt x="3484" y="0"/>
                    <a:pt x="1788" y="1261"/>
                    <a:pt x="987" y="3237"/>
                  </a:cubicBezTo>
                  <a:cubicBezTo>
                    <a:pt x="0" y="5687"/>
                    <a:pt x="750" y="8298"/>
                    <a:pt x="2662" y="9061"/>
                  </a:cubicBezTo>
                  <a:cubicBezTo>
                    <a:pt x="3030" y="9209"/>
                    <a:pt x="3413" y="9279"/>
                    <a:pt x="3800" y="9279"/>
                  </a:cubicBezTo>
                  <a:cubicBezTo>
                    <a:pt x="5435" y="9279"/>
                    <a:pt x="7125" y="8018"/>
                    <a:pt x="7923" y="6036"/>
                  </a:cubicBezTo>
                  <a:cubicBezTo>
                    <a:pt x="8910" y="3600"/>
                    <a:pt x="8148" y="988"/>
                    <a:pt x="6236" y="213"/>
                  </a:cubicBezTo>
                  <a:cubicBezTo>
                    <a:pt x="5874" y="69"/>
                    <a:pt x="5497" y="0"/>
                    <a:pt x="5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2;p74"/>
            <p:cNvSpPr/>
            <p:nvPr/>
          </p:nvSpPr>
          <p:spPr>
            <a:xfrm>
              <a:off x="4089487" y="3457647"/>
              <a:ext cx="125338" cy="217045"/>
            </a:xfrm>
            <a:custGeom>
              <a:avLst/>
              <a:gdLst/>
              <a:ahLst/>
              <a:cxnLst/>
              <a:rect l="l" t="t" r="r" b="b"/>
              <a:pathLst>
                <a:path w="3425" h="5931" extrusionOk="0">
                  <a:moveTo>
                    <a:pt x="2501" y="0"/>
                  </a:moveTo>
                  <a:cubicBezTo>
                    <a:pt x="2300" y="0"/>
                    <a:pt x="2109" y="122"/>
                    <a:pt x="2025" y="329"/>
                  </a:cubicBezTo>
                  <a:lnTo>
                    <a:pt x="100" y="5090"/>
                  </a:lnTo>
                  <a:cubicBezTo>
                    <a:pt x="0" y="5352"/>
                    <a:pt x="125" y="5652"/>
                    <a:pt x="388" y="5765"/>
                  </a:cubicBezTo>
                  <a:lnTo>
                    <a:pt x="713" y="5890"/>
                  </a:lnTo>
                  <a:cubicBezTo>
                    <a:pt x="781" y="5918"/>
                    <a:pt x="851" y="5931"/>
                    <a:pt x="919" y="5931"/>
                  </a:cubicBezTo>
                  <a:cubicBezTo>
                    <a:pt x="1125" y="5931"/>
                    <a:pt x="1315" y="5809"/>
                    <a:pt x="1400" y="5602"/>
                  </a:cubicBezTo>
                  <a:lnTo>
                    <a:pt x="3312" y="841"/>
                  </a:lnTo>
                  <a:cubicBezTo>
                    <a:pt x="3424" y="579"/>
                    <a:pt x="3299" y="279"/>
                    <a:pt x="3025" y="166"/>
                  </a:cubicBezTo>
                  <a:lnTo>
                    <a:pt x="2700" y="41"/>
                  </a:lnTo>
                  <a:cubicBezTo>
                    <a:pt x="2635" y="13"/>
                    <a:pt x="2567" y="0"/>
                    <a:pt x="2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3;p74"/>
            <p:cNvSpPr/>
            <p:nvPr/>
          </p:nvSpPr>
          <p:spPr>
            <a:xfrm>
              <a:off x="3866770" y="3796846"/>
              <a:ext cx="276256" cy="287710"/>
            </a:xfrm>
            <a:custGeom>
              <a:avLst/>
              <a:gdLst/>
              <a:ahLst/>
              <a:cxnLst/>
              <a:rect l="l" t="t" r="r" b="b"/>
              <a:pathLst>
                <a:path w="7549" h="7862" extrusionOk="0">
                  <a:moveTo>
                    <a:pt x="4335" y="1"/>
                  </a:moveTo>
                  <a:cubicBezTo>
                    <a:pt x="2951" y="1"/>
                    <a:pt x="1516" y="1073"/>
                    <a:pt x="838" y="2744"/>
                  </a:cubicBezTo>
                  <a:cubicBezTo>
                    <a:pt x="0" y="4819"/>
                    <a:pt x="638" y="7018"/>
                    <a:pt x="2262" y="7680"/>
                  </a:cubicBezTo>
                  <a:cubicBezTo>
                    <a:pt x="2570" y="7803"/>
                    <a:pt x="2891" y="7862"/>
                    <a:pt x="3214" y="7862"/>
                  </a:cubicBezTo>
                  <a:cubicBezTo>
                    <a:pt x="4598" y="7862"/>
                    <a:pt x="6032" y="6790"/>
                    <a:pt x="6711" y="5118"/>
                  </a:cubicBezTo>
                  <a:cubicBezTo>
                    <a:pt x="7548" y="3044"/>
                    <a:pt x="6911" y="845"/>
                    <a:pt x="5287" y="182"/>
                  </a:cubicBezTo>
                  <a:cubicBezTo>
                    <a:pt x="4979" y="59"/>
                    <a:pt x="4658" y="1"/>
                    <a:pt x="4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4;p74"/>
            <p:cNvSpPr/>
            <p:nvPr/>
          </p:nvSpPr>
          <p:spPr>
            <a:xfrm>
              <a:off x="3639479" y="3502585"/>
              <a:ext cx="322914" cy="255689"/>
            </a:xfrm>
            <a:custGeom>
              <a:avLst/>
              <a:gdLst/>
              <a:ahLst/>
              <a:cxnLst/>
              <a:rect l="l" t="t" r="r" b="b"/>
              <a:pathLst>
                <a:path w="8824" h="6987" extrusionOk="0">
                  <a:moveTo>
                    <a:pt x="1" y="1"/>
                  </a:moveTo>
                  <a:lnTo>
                    <a:pt x="1" y="6986"/>
                  </a:lnTo>
                  <a:lnTo>
                    <a:pt x="8823" y="6986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5;p74"/>
            <p:cNvSpPr/>
            <p:nvPr/>
          </p:nvSpPr>
          <p:spPr>
            <a:xfrm>
              <a:off x="3621657" y="3627447"/>
              <a:ext cx="342566" cy="5526"/>
            </a:xfrm>
            <a:custGeom>
              <a:avLst/>
              <a:gdLst/>
              <a:ahLst/>
              <a:cxnLst/>
              <a:rect l="l" t="t" r="r" b="b"/>
              <a:pathLst>
                <a:path w="9361" h="151" extrusionOk="0">
                  <a:moveTo>
                    <a:pt x="0" y="0"/>
                  </a:moveTo>
                  <a:lnTo>
                    <a:pt x="0" y="100"/>
                  </a:lnTo>
                  <a:lnTo>
                    <a:pt x="9360" y="150"/>
                  </a:lnTo>
                  <a:lnTo>
                    <a:pt x="936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6;p74"/>
            <p:cNvSpPr/>
            <p:nvPr/>
          </p:nvSpPr>
          <p:spPr>
            <a:xfrm>
              <a:off x="3783992" y="3499841"/>
              <a:ext cx="3696" cy="266668"/>
            </a:xfrm>
            <a:custGeom>
              <a:avLst/>
              <a:gdLst/>
              <a:ahLst/>
              <a:cxnLst/>
              <a:rect l="l" t="t" r="r" b="b"/>
              <a:pathLst>
                <a:path w="101" h="7287" extrusionOk="0">
                  <a:moveTo>
                    <a:pt x="1" y="1"/>
                  </a:moveTo>
                  <a:lnTo>
                    <a:pt x="1" y="7286"/>
                  </a:lnTo>
                  <a:lnTo>
                    <a:pt x="101" y="728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7;p74"/>
            <p:cNvSpPr/>
            <p:nvPr/>
          </p:nvSpPr>
          <p:spPr>
            <a:xfrm>
              <a:off x="3768000" y="3622397"/>
              <a:ext cx="33411" cy="36156"/>
            </a:xfrm>
            <a:custGeom>
              <a:avLst/>
              <a:gdLst/>
              <a:ahLst/>
              <a:cxnLst/>
              <a:rect l="l" t="t" r="r" b="b"/>
              <a:pathLst>
                <a:path w="913" h="988" extrusionOk="0">
                  <a:moveTo>
                    <a:pt x="475" y="1"/>
                  </a:moveTo>
                  <a:lnTo>
                    <a:pt x="438" y="151"/>
                  </a:lnTo>
                  <a:cubicBezTo>
                    <a:pt x="350" y="438"/>
                    <a:pt x="200" y="700"/>
                    <a:pt x="0" y="925"/>
                  </a:cubicBezTo>
                  <a:lnTo>
                    <a:pt x="75" y="988"/>
                  </a:lnTo>
                  <a:cubicBezTo>
                    <a:pt x="263" y="800"/>
                    <a:pt x="400" y="563"/>
                    <a:pt x="488" y="313"/>
                  </a:cubicBezTo>
                  <a:cubicBezTo>
                    <a:pt x="588" y="526"/>
                    <a:pt x="700" y="725"/>
                    <a:pt x="837" y="913"/>
                  </a:cubicBezTo>
                  <a:cubicBezTo>
                    <a:pt x="850" y="938"/>
                    <a:pt x="862" y="950"/>
                    <a:pt x="887" y="963"/>
                  </a:cubicBezTo>
                  <a:lnTo>
                    <a:pt x="912" y="863"/>
                  </a:lnTo>
                  <a:cubicBezTo>
                    <a:pt x="750" y="650"/>
                    <a:pt x="625" y="401"/>
                    <a:pt x="525" y="151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8;p74"/>
            <p:cNvSpPr/>
            <p:nvPr/>
          </p:nvSpPr>
          <p:spPr>
            <a:xfrm>
              <a:off x="3784907" y="3587303"/>
              <a:ext cx="49879" cy="42450"/>
            </a:xfrm>
            <a:custGeom>
              <a:avLst/>
              <a:gdLst/>
              <a:ahLst/>
              <a:cxnLst/>
              <a:rect l="l" t="t" r="r" b="b"/>
              <a:pathLst>
                <a:path w="1363" h="1160" extrusionOk="0">
                  <a:moveTo>
                    <a:pt x="1014" y="106"/>
                  </a:moveTo>
                  <a:cubicBezTo>
                    <a:pt x="1062" y="106"/>
                    <a:pt x="1109" y="121"/>
                    <a:pt x="1150" y="160"/>
                  </a:cubicBezTo>
                  <a:cubicBezTo>
                    <a:pt x="1263" y="260"/>
                    <a:pt x="1175" y="447"/>
                    <a:pt x="1113" y="522"/>
                  </a:cubicBezTo>
                  <a:cubicBezTo>
                    <a:pt x="875" y="835"/>
                    <a:pt x="513" y="1022"/>
                    <a:pt x="126" y="1060"/>
                  </a:cubicBezTo>
                  <a:cubicBezTo>
                    <a:pt x="151" y="1010"/>
                    <a:pt x="188" y="960"/>
                    <a:pt x="238" y="885"/>
                  </a:cubicBezTo>
                  <a:cubicBezTo>
                    <a:pt x="263" y="860"/>
                    <a:pt x="275" y="847"/>
                    <a:pt x="275" y="835"/>
                  </a:cubicBezTo>
                  <a:cubicBezTo>
                    <a:pt x="325" y="772"/>
                    <a:pt x="363" y="722"/>
                    <a:pt x="413" y="635"/>
                  </a:cubicBezTo>
                  <a:cubicBezTo>
                    <a:pt x="475" y="547"/>
                    <a:pt x="538" y="460"/>
                    <a:pt x="600" y="385"/>
                  </a:cubicBezTo>
                  <a:cubicBezTo>
                    <a:pt x="613" y="360"/>
                    <a:pt x="638" y="335"/>
                    <a:pt x="663" y="310"/>
                  </a:cubicBezTo>
                  <a:cubicBezTo>
                    <a:pt x="701" y="262"/>
                    <a:pt x="862" y="106"/>
                    <a:pt x="1014" y="106"/>
                  </a:cubicBezTo>
                  <a:close/>
                  <a:moveTo>
                    <a:pt x="1021" y="0"/>
                  </a:moveTo>
                  <a:cubicBezTo>
                    <a:pt x="870" y="0"/>
                    <a:pt x="708" y="106"/>
                    <a:pt x="588" y="235"/>
                  </a:cubicBezTo>
                  <a:cubicBezTo>
                    <a:pt x="563" y="260"/>
                    <a:pt x="538" y="285"/>
                    <a:pt x="513" y="310"/>
                  </a:cubicBezTo>
                  <a:cubicBezTo>
                    <a:pt x="450" y="397"/>
                    <a:pt x="375" y="497"/>
                    <a:pt x="325" y="572"/>
                  </a:cubicBezTo>
                  <a:cubicBezTo>
                    <a:pt x="288" y="635"/>
                    <a:pt x="238" y="697"/>
                    <a:pt x="188" y="760"/>
                  </a:cubicBezTo>
                  <a:cubicBezTo>
                    <a:pt x="188" y="772"/>
                    <a:pt x="175" y="797"/>
                    <a:pt x="151" y="822"/>
                  </a:cubicBezTo>
                  <a:cubicBezTo>
                    <a:pt x="113" y="910"/>
                    <a:pt x="51" y="985"/>
                    <a:pt x="1" y="1047"/>
                  </a:cubicBezTo>
                  <a:lnTo>
                    <a:pt x="13" y="1047"/>
                  </a:lnTo>
                  <a:lnTo>
                    <a:pt x="1" y="1147"/>
                  </a:lnTo>
                  <a:cubicBezTo>
                    <a:pt x="38" y="1147"/>
                    <a:pt x="88" y="1160"/>
                    <a:pt x="138" y="1160"/>
                  </a:cubicBezTo>
                  <a:cubicBezTo>
                    <a:pt x="550" y="1122"/>
                    <a:pt x="938" y="910"/>
                    <a:pt x="1188" y="585"/>
                  </a:cubicBezTo>
                  <a:cubicBezTo>
                    <a:pt x="1300" y="435"/>
                    <a:pt x="1363" y="210"/>
                    <a:pt x="1213" y="72"/>
                  </a:cubicBezTo>
                  <a:cubicBezTo>
                    <a:pt x="1154" y="22"/>
                    <a:pt x="1089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89;p74"/>
            <p:cNvSpPr/>
            <p:nvPr/>
          </p:nvSpPr>
          <p:spPr>
            <a:xfrm>
              <a:off x="3740554" y="3580825"/>
              <a:ext cx="48049" cy="50318"/>
            </a:xfrm>
            <a:custGeom>
              <a:avLst/>
              <a:gdLst/>
              <a:ahLst/>
              <a:cxnLst/>
              <a:rect l="l" t="t" r="r" b="b"/>
              <a:pathLst>
                <a:path w="1313" h="1375" extrusionOk="0">
                  <a:moveTo>
                    <a:pt x="388" y="99"/>
                  </a:moveTo>
                  <a:cubicBezTo>
                    <a:pt x="475" y="99"/>
                    <a:pt x="563" y="124"/>
                    <a:pt x="625" y="187"/>
                  </a:cubicBezTo>
                  <a:cubicBezTo>
                    <a:pt x="738" y="287"/>
                    <a:pt x="825" y="412"/>
                    <a:pt x="875" y="562"/>
                  </a:cubicBezTo>
                  <a:cubicBezTo>
                    <a:pt x="900" y="624"/>
                    <a:pt x="938" y="699"/>
                    <a:pt x="975" y="762"/>
                  </a:cubicBezTo>
                  <a:cubicBezTo>
                    <a:pt x="1063" y="924"/>
                    <a:pt x="1138" y="1087"/>
                    <a:pt x="1188" y="1262"/>
                  </a:cubicBezTo>
                  <a:cubicBezTo>
                    <a:pt x="1113" y="1237"/>
                    <a:pt x="1038" y="1199"/>
                    <a:pt x="963" y="1162"/>
                  </a:cubicBezTo>
                  <a:cubicBezTo>
                    <a:pt x="938" y="1149"/>
                    <a:pt x="900" y="1137"/>
                    <a:pt x="863" y="1124"/>
                  </a:cubicBezTo>
                  <a:cubicBezTo>
                    <a:pt x="613" y="1012"/>
                    <a:pt x="313" y="849"/>
                    <a:pt x="188" y="574"/>
                  </a:cubicBezTo>
                  <a:cubicBezTo>
                    <a:pt x="100" y="437"/>
                    <a:pt x="125" y="249"/>
                    <a:pt x="250" y="137"/>
                  </a:cubicBezTo>
                  <a:cubicBezTo>
                    <a:pt x="288" y="112"/>
                    <a:pt x="338" y="99"/>
                    <a:pt x="388" y="99"/>
                  </a:cubicBezTo>
                  <a:close/>
                  <a:moveTo>
                    <a:pt x="404" y="0"/>
                  </a:moveTo>
                  <a:cubicBezTo>
                    <a:pt x="330" y="0"/>
                    <a:pt x="256" y="20"/>
                    <a:pt x="188" y="62"/>
                  </a:cubicBezTo>
                  <a:cubicBezTo>
                    <a:pt x="38" y="199"/>
                    <a:pt x="0" y="437"/>
                    <a:pt x="100" y="624"/>
                  </a:cubicBezTo>
                  <a:cubicBezTo>
                    <a:pt x="238" y="924"/>
                    <a:pt x="563" y="1099"/>
                    <a:pt x="825" y="1212"/>
                  </a:cubicBezTo>
                  <a:cubicBezTo>
                    <a:pt x="850" y="1224"/>
                    <a:pt x="888" y="1237"/>
                    <a:pt x="925" y="1249"/>
                  </a:cubicBezTo>
                  <a:cubicBezTo>
                    <a:pt x="1025" y="1312"/>
                    <a:pt x="1125" y="1362"/>
                    <a:pt x="1238" y="1374"/>
                  </a:cubicBezTo>
                  <a:lnTo>
                    <a:pt x="1263" y="1362"/>
                  </a:lnTo>
                  <a:lnTo>
                    <a:pt x="1313" y="1362"/>
                  </a:lnTo>
                  <a:lnTo>
                    <a:pt x="1300" y="1312"/>
                  </a:lnTo>
                  <a:cubicBezTo>
                    <a:pt x="1250" y="1099"/>
                    <a:pt x="1175" y="899"/>
                    <a:pt x="1063" y="712"/>
                  </a:cubicBezTo>
                  <a:cubicBezTo>
                    <a:pt x="1038" y="649"/>
                    <a:pt x="1000" y="587"/>
                    <a:pt x="963" y="512"/>
                  </a:cubicBezTo>
                  <a:cubicBezTo>
                    <a:pt x="913" y="362"/>
                    <a:pt x="813" y="224"/>
                    <a:pt x="688" y="112"/>
                  </a:cubicBezTo>
                  <a:cubicBezTo>
                    <a:pt x="608" y="39"/>
                    <a:pt x="506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0;p74"/>
            <p:cNvSpPr/>
            <p:nvPr/>
          </p:nvSpPr>
          <p:spPr>
            <a:xfrm>
              <a:off x="4855494" y="4007011"/>
              <a:ext cx="201236" cy="201236"/>
            </a:xfrm>
            <a:custGeom>
              <a:avLst/>
              <a:gdLst/>
              <a:ahLst/>
              <a:cxnLst/>
              <a:rect l="l" t="t" r="r" b="b"/>
              <a:pathLst>
                <a:path w="5499" h="5499" extrusionOk="0">
                  <a:moveTo>
                    <a:pt x="2162" y="0"/>
                  </a:moveTo>
                  <a:lnTo>
                    <a:pt x="2112" y="1500"/>
                  </a:lnTo>
                  <a:lnTo>
                    <a:pt x="863" y="663"/>
                  </a:lnTo>
                  <a:lnTo>
                    <a:pt x="1575" y="1987"/>
                  </a:lnTo>
                  <a:lnTo>
                    <a:pt x="75" y="1887"/>
                  </a:lnTo>
                  <a:lnTo>
                    <a:pt x="1350" y="2675"/>
                  </a:lnTo>
                  <a:lnTo>
                    <a:pt x="0" y="3337"/>
                  </a:lnTo>
                  <a:lnTo>
                    <a:pt x="1500" y="3387"/>
                  </a:lnTo>
                  <a:lnTo>
                    <a:pt x="663" y="4637"/>
                  </a:lnTo>
                  <a:lnTo>
                    <a:pt x="1987" y="3937"/>
                  </a:lnTo>
                  <a:lnTo>
                    <a:pt x="1887" y="5424"/>
                  </a:lnTo>
                  <a:lnTo>
                    <a:pt x="2675" y="4162"/>
                  </a:lnTo>
                  <a:lnTo>
                    <a:pt x="3337" y="5499"/>
                  </a:lnTo>
                  <a:lnTo>
                    <a:pt x="3387" y="4012"/>
                  </a:lnTo>
                  <a:lnTo>
                    <a:pt x="4637" y="4849"/>
                  </a:lnTo>
                  <a:lnTo>
                    <a:pt x="4637" y="4849"/>
                  </a:lnTo>
                  <a:lnTo>
                    <a:pt x="3924" y="3524"/>
                  </a:lnTo>
                  <a:lnTo>
                    <a:pt x="5424" y="3624"/>
                  </a:lnTo>
                  <a:lnTo>
                    <a:pt x="5424" y="3624"/>
                  </a:lnTo>
                  <a:lnTo>
                    <a:pt x="4149" y="2825"/>
                  </a:lnTo>
                  <a:lnTo>
                    <a:pt x="5499" y="2175"/>
                  </a:lnTo>
                  <a:lnTo>
                    <a:pt x="3999" y="2112"/>
                  </a:lnTo>
                  <a:lnTo>
                    <a:pt x="4837" y="875"/>
                  </a:lnTo>
                  <a:lnTo>
                    <a:pt x="3512" y="1575"/>
                  </a:lnTo>
                  <a:lnTo>
                    <a:pt x="3612" y="75"/>
                  </a:lnTo>
                  <a:lnTo>
                    <a:pt x="2825" y="1350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91;p74"/>
            <p:cNvSpPr/>
            <p:nvPr/>
          </p:nvSpPr>
          <p:spPr>
            <a:xfrm>
              <a:off x="4948204" y="4072714"/>
              <a:ext cx="11930" cy="67737"/>
            </a:xfrm>
            <a:custGeom>
              <a:avLst/>
              <a:gdLst/>
              <a:ahLst/>
              <a:cxnLst/>
              <a:rect l="l" t="t" r="r" b="b"/>
              <a:pathLst>
                <a:path w="326" h="1851" extrusionOk="0">
                  <a:moveTo>
                    <a:pt x="38" y="1"/>
                  </a:moveTo>
                  <a:lnTo>
                    <a:pt x="75" y="1313"/>
                  </a:lnTo>
                  <a:lnTo>
                    <a:pt x="250" y="1313"/>
                  </a:lnTo>
                  <a:lnTo>
                    <a:pt x="300" y="1"/>
                  </a:lnTo>
                  <a:close/>
                  <a:moveTo>
                    <a:pt x="163" y="1525"/>
                  </a:moveTo>
                  <a:cubicBezTo>
                    <a:pt x="63" y="1525"/>
                    <a:pt x="0" y="1613"/>
                    <a:pt x="0" y="1700"/>
                  </a:cubicBezTo>
                  <a:cubicBezTo>
                    <a:pt x="0" y="1800"/>
                    <a:pt x="78" y="1850"/>
                    <a:pt x="156" y="1850"/>
                  </a:cubicBezTo>
                  <a:cubicBezTo>
                    <a:pt x="235" y="1850"/>
                    <a:pt x="313" y="1800"/>
                    <a:pt x="313" y="1700"/>
                  </a:cubicBezTo>
                  <a:cubicBezTo>
                    <a:pt x="325" y="1613"/>
                    <a:pt x="250" y="1525"/>
                    <a:pt x="163" y="15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92;p74"/>
            <p:cNvSpPr/>
            <p:nvPr/>
          </p:nvSpPr>
          <p:spPr>
            <a:xfrm>
              <a:off x="5036127" y="3792967"/>
              <a:ext cx="267107" cy="267107"/>
            </a:xfrm>
            <a:custGeom>
              <a:avLst/>
              <a:gdLst/>
              <a:ahLst/>
              <a:cxnLst/>
              <a:rect l="l" t="t" r="r" b="b"/>
              <a:pathLst>
                <a:path w="7299" h="7299" extrusionOk="0">
                  <a:moveTo>
                    <a:pt x="2875" y="1"/>
                  </a:moveTo>
                  <a:lnTo>
                    <a:pt x="2812" y="1988"/>
                  </a:lnTo>
                  <a:lnTo>
                    <a:pt x="1163" y="876"/>
                  </a:lnTo>
                  <a:lnTo>
                    <a:pt x="1163" y="876"/>
                  </a:lnTo>
                  <a:lnTo>
                    <a:pt x="2088" y="2638"/>
                  </a:lnTo>
                  <a:lnTo>
                    <a:pt x="101" y="2500"/>
                  </a:lnTo>
                  <a:lnTo>
                    <a:pt x="1788" y="3550"/>
                  </a:lnTo>
                  <a:lnTo>
                    <a:pt x="1" y="4425"/>
                  </a:lnTo>
                  <a:lnTo>
                    <a:pt x="1988" y="4500"/>
                  </a:lnTo>
                  <a:lnTo>
                    <a:pt x="875" y="6149"/>
                  </a:lnTo>
                  <a:lnTo>
                    <a:pt x="875" y="6149"/>
                  </a:lnTo>
                  <a:lnTo>
                    <a:pt x="2637" y="5212"/>
                  </a:lnTo>
                  <a:lnTo>
                    <a:pt x="2500" y="7199"/>
                  </a:lnTo>
                  <a:lnTo>
                    <a:pt x="3550" y="5512"/>
                  </a:lnTo>
                  <a:lnTo>
                    <a:pt x="4424" y="7299"/>
                  </a:lnTo>
                  <a:lnTo>
                    <a:pt x="4499" y="5312"/>
                  </a:lnTo>
                  <a:lnTo>
                    <a:pt x="6149" y="6424"/>
                  </a:lnTo>
                  <a:lnTo>
                    <a:pt x="5212" y="4662"/>
                  </a:lnTo>
                  <a:lnTo>
                    <a:pt x="7199" y="4800"/>
                  </a:lnTo>
                  <a:lnTo>
                    <a:pt x="5512" y="3750"/>
                  </a:lnTo>
                  <a:lnTo>
                    <a:pt x="7299" y="2875"/>
                  </a:lnTo>
                  <a:lnTo>
                    <a:pt x="5312" y="2800"/>
                  </a:lnTo>
                  <a:lnTo>
                    <a:pt x="6424" y="1151"/>
                  </a:lnTo>
                  <a:lnTo>
                    <a:pt x="4674" y="2088"/>
                  </a:lnTo>
                  <a:lnTo>
                    <a:pt x="4812" y="101"/>
                  </a:lnTo>
                  <a:lnTo>
                    <a:pt x="3750" y="1788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93;p74"/>
            <p:cNvSpPr/>
            <p:nvPr/>
          </p:nvSpPr>
          <p:spPr>
            <a:xfrm>
              <a:off x="5157198" y="3878358"/>
              <a:ext cx="19249" cy="90609"/>
            </a:xfrm>
            <a:custGeom>
              <a:avLst/>
              <a:gdLst/>
              <a:ahLst/>
              <a:cxnLst/>
              <a:rect l="l" t="t" r="r" b="b"/>
              <a:pathLst>
                <a:path w="526" h="2476" extrusionOk="0">
                  <a:moveTo>
                    <a:pt x="50" y="1"/>
                  </a:moveTo>
                  <a:lnTo>
                    <a:pt x="100" y="1738"/>
                  </a:lnTo>
                  <a:lnTo>
                    <a:pt x="350" y="1738"/>
                  </a:lnTo>
                  <a:lnTo>
                    <a:pt x="400" y="1"/>
                  </a:lnTo>
                  <a:close/>
                  <a:moveTo>
                    <a:pt x="225" y="2025"/>
                  </a:moveTo>
                  <a:cubicBezTo>
                    <a:pt x="100" y="2025"/>
                    <a:pt x="0" y="2125"/>
                    <a:pt x="13" y="2250"/>
                  </a:cubicBezTo>
                  <a:cubicBezTo>
                    <a:pt x="0" y="2375"/>
                    <a:pt x="100" y="2475"/>
                    <a:pt x="225" y="2475"/>
                  </a:cubicBezTo>
                  <a:cubicBezTo>
                    <a:pt x="525" y="2475"/>
                    <a:pt x="525" y="2025"/>
                    <a:pt x="225" y="2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94;p74"/>
            <p:cNvSpPr/>
            <p:nvPr/>
          </p:nvSpPr>
          <p:spPr>
            <a:xfrm>
              <a:off x="4859593" y="3704260"/>
              <a:ext cx="191648" cy="191648"/>
            </a:xfrm>
            <a:custGeom>
              <a:avLst/>
              <a:gdLst/>
              <a:ahLst/>
              <a:cxnLst/>
              <a:rect l="l" t="t" r="r" b="b"/>
              <a:pathLst>
                <a:path w="5237" h="5237" extrusionOk="0">
                  <a:moveTo>
                    <a:pt x="2063" y="1"/>
                  </a:moveTo>
                  <a:lnTo>
                    <a:pt x="2013" y="1425"/>
                  </a:lnTo>
                  <a:lnTo>
                    <a:pt x="826" y="625"/>
                  </a:lnTo>
                  <a:lnTo>
                    <a:pt x="1500" y="1888"/>
                  </a:lnTo>
                  <a:lnTo>
                    <a:pt x="76" y="1788"/>
                  </a:lnTo>
                  <a:lnTo>
                    <a:pt x="1288" y="2550"/>
                  </a:lnTo>
                  <a:lnTo>
                    <a:pt x="1" y="3175"/>
                  </a:lnTo>
                  <a:lnTo>
                    <a:pt x="1425" y="3225"/>
                  </a:lnTo>
                  <a:lnTo>
                    <a:pt x="638" y="4412"/>
                  </a:lnTo>
                  <a:lnTo>
                    <a:pt x="1888" y="3737"/>
                  </a:lnTo>
                  <a:lnTo>
                    <a:pt x="1788" y="5162"/>
                  </a:lnTo>
                  <a:lnTo>
                    <a:pt x="2550" y="3949"/>
                  </a:lnTo>
                  <a:lnTo>
                    <a:pt x="3175" y="5237"/>
                  </a:lnTo>
                  <a:lnTo>
                    <a:pt x="3225" y="3812"/>
                  </a:lnTo>
                  <a:lnTo>
                    <a:pt x="4412" y="4612"/>
                  </a:lnTo>
                  <a:lnTo>
                    <a:pt x="3737" y="3350"/>
                  </a:lnTo>
                  <a:lnTo>
                    <a:pt x="5162" y="3450"/>
                  </a:lnTo>
                  <a:lnTo>
                    <a:pt x="3950" y="2687"/>
                  </a:lnTo>
                  <a:lnTo>
                    <a:pt x="5237" y="2062"/>
                  </a:lnTo>
                  <a:lnTo>
                    <a:pt x="3812" y="2013"/>
                  </a:lnTo>
                  <a:lnTo>
                    <a:pt x="4612" y="825"/>
                  </a:lnTo>
                  <a:lnTo>
                    <a:pt x="3350" y="1500"/>
                  </a:lnTo>
                  <a:lnTo>
                    <a:pt x="3350" y="1500"/>
                  </a:lnTo>
                  <a:lnTo>
                    <a:pt x="3450" y="76"/>
                  </a:lnTo>
                  <a:lnTo>
                    <a:pt x="2688" y="1288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95;p74"/>
            <p:cNvSpPr/>
            <p:nvPr/>
          </p:nvSpPr>
          <p:spPr>
            <a:xfrm>
              <a:off x="4948204" y="3767255"/>
              <a:ext cx="11454" cy="64517"/>
            </a:xfrm>
            <a:custGeom>
              <a:avLst/>
              <a:gdLst/>
              <a:ahLst/>
              <a:cxnLst/>
              <a:rect l="l" t="t" r="r" b="b"/>
              <a:pathLst>
                <a:path w="313" h="1763" extrusionOk="0">
                  <a:moveTo>
                    <a:pt x="25" y="0"/>
                  </a:moveTo>
                  <a:lnTo>
                    <a:pt x="63" y="1237"/>
                  </a:lnTo>
                  <a:lnTo>
                    <a:pt x="238" y="1237"/>
                  </a:lnTo>
                  <a:lnTo>
                    <a:pt x="275" y="0"/>
                  </a:lnTo>
                  <a:close/>
                  <a:moveTo>
                    <a:pt x="163" y="1450"/>
                  </a:moveTo>
                  <a:cubicBezTo>
                    <a:pt x="75" y="1450"/>
                    <a:pt x="0" y="1525"/>
                    <a:pt x="0" y="1612"/>
                  </a:cubicBezTo>
                  <a:cubicBezTo>
                    <a:pt x="0" y="1700"/>
                    <a:pt x="75" y="1762"/>
                    <a:pt x="163" y="1762"/>
                  </a:cubicBezTo>
                  <a:cubicBezTo>
                    <a:pt x="250" y="1762"/>
                    <a:pt x="313" y="1700"/>
                    <a:pt x="313" y="1612"/>
                  </a:cubicBezTo>
                  <a:cubicBezTo>
                    <a:pt x="313" y="1525"/>
                    <a:pt x="250" y="1450"/>
                    <a:pt x="163" y="1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96;p74"/>
            <p:cNvSpPr/>
            <p:nvPr/>
          </p:nvSpPr>
          <p:spPr>
            <a:xfrm>
              <a:off x="3974689" y="3964012"/>
              <a:ext cx="312851" cy="510390"/>
            </a:xfrm>
            <a:custGeom>
              <a:avLst/>
              <a:gdLst/>
              <a:ahLst/>
              <a:cxnLst/>
              <a:rect l="l" t="t" r="r" b="b"/>
              <a:pathLst>
                <a:path w="8549" h="13947" extrusionOk="0">
                  <a:moveTo>
                    <a:pt x="6061" y="1"/>
                  </a:moveTo>
                  <a:cubicBezTo>
                    <a:pt x="4736" y="1"/>
                    <a:pt x="3671" y="1133"/>
                    <a:pt x="3200" y="2350"/>
                  </a:cubicBezTo>
                  <a:cubicBezTo>
                    <a:pt x="2225" y="4887"/>
                    <a:pt x="1350" y="7461"/>
                    <a:pt x="588" y="10073"/>
                  </a:cubicBezTo>
                  <a:cubicBezTo>
                    <a:pt x="276" y="11148"/>
                    <a:pt x="1" y="12385"/>
                    <a:pt x="638" y="13310"/>
                  </a:cubicBezTo>
                  <a:cubicBezTo>
                    <a:pt x="825" y="13584"/>
                    <a:pt x="1088" y="13809"/>
                    <a:pt x="1388" y="13947"/>
                  </a:cubicBezTo>
                  <a:lnTo>
                    <a:pt x="3675" y="13947"/>
                  </a:lnTo>
                  <a:cubicBezTo>
                    <a:pt x="3875" y="13859"/>
                    <a:pt x="4075" y="13759"/>
                    <a:pt x="4250" y="13634"/>
                  </a:cubicBezTo>
                  <a:cubicBezTo>
                    <a:pt x="5349" y="12847"/>
                    <a:pt x="5949" y="11560"/>
                    <a:pt x="6461" y="10310"/>
                  </a:cubicBezTo>
                  <a:cubicBezTo>
                    <a:pt x="7311" y="8211"/>
                    <a:pt x="8074" y="6049"/>
                    <a:pt x="8373" y="3800"/>
                  </a:cubicBezTo>
                  <a:cubicBezTo>
                    <a:pt x="8548" y="2487"/>
                    <a:pt x="8398" y="850"/>
                    <a:pt x="7199" y="276"/>
                  </a:cubicBezTo>
                  <a:cubicBezTo>
                    <a:pt x="6805" y="85"/>
                    <a:pt x="6423" y="1"/>
                    <a:pt x="6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97;p74"/>
            <p:cNvSpPr/>
            <p:nvPr/>
          </p:nvSpPr>
          <p:spPr>
            <a:xfrm>
              <a:off x="3973774" y="3962292"/>
              <a:ext cx="317425" cy="513940"/>
            </a:xfrm>
            <a:custGeom>
              <a:avLst/>
              <a:gdLst/>
              <a:ahLst/>
              <a:cxnLst/>
              <a:rect l="l" t="t" r="r" b="b"/>
              <a:pathLst>
                <a:path w="8674" h="14044" extrusionOk="0">
                  <a:moveTo>
                    <a:pt x="6110" y="96"/>
                  </a:moveTo>
                  <a:cubicBezTo>
                    <a:pt x="6489" y="96"/>
                    <a:pt x="6868" y="185"/>
                    <a:pt x="7211" y="360"/>
                  </a:cubicBezTo>
                  <a:cubicBezTo>
                    <a:pt x="8573" y="1022"/>
                    <a:pt x="8461" y="3009"/>
                    <a:pt x="8348" y="3834"/>
                  </a:cubicBezTo>
                  <a:cubicBezTo>
                    <a:pt x="8036" y="6221"/>
                    <a:pt x="7211" y="8470"/>
                    <a:pt x="6437" y="10345"/>
                  </a:cubicBezTo>
                  <a:cubicBezTo>
                    <a:pt x="5937" y="11582"/>
                    <a:pt x="5349" y="12869"/>
                    <a:pt x="4250" y="13644"/>
                  </a:cubicBezTo>
                  <a:cubicBezTo>
                    <a:pt x="4087" y="13756"/>
                    <a:pt x="3887" y="13856"/>
                    <a:pt x="3700" y="13944"/>
                  </a:cubicBezTo>
                  <a:lnTo>
                    <a:pt x="1425" y="13944"/>
                  </a:lnTo>
                  <a:cubicBezTo>
                    <a:pt x="1138" y="13806"/>
                    <a:pt x="888" y="13594"/>
                    <a:pt x="713" y="13332"/>
                  </a:cubicBezTo>
                  <a:cubicBezTo>
                    <a:pt x="101" y="12457"/>
                    <a:pt x="326" y="11282"/>
                    <a:pt x="663" y="10132"/>
                  </a:cubicBezTo>
                  <a:cubicBezTo>
                    <a:pt x="1388" y="7646"/>
                    <a:pt x="2250" y="5121"/>
                    <a:pt x="3275" y="2422"/>
                  </a:cubicBezTo>
                  <a:cubicBezTo>
                    <a:pt x="3675" y="1397"/>
                    <a:pt x="4400" y="597"/>
                    <a:pt x="5237" y="260"/>
                  </a:cubicBezTo>
                  <a:cubicBezTo>
                    <a:pt x="5517" y="150"/>
                    <a:pt x="5813" y="96"/>
                    <a:pt x="6110" y="96"/>
                  </a:cubicBezTo>
                  <a:close/>
                  <a:moveTo>
                    <a:pt x="6102" y="0"/>
                  </a:moveTo>
                  <a:cubicBezTo>
                    <a:pt x="5796" y="0"/>
                    <a:pt x="5489" y="58"/>
                    <a:pt x="5199" y="173"/>
                  </a:cubicBezTo>
                  <a:cubicBezTo>
                    <a:pt x="4337" y="523"/>
                    <a:pt x="3587" y="1347"/>
                    <a:pt x="3187" y="2397"/>
                  </a:cubicBezTo>
                  <a:cubicBezTo>
                    <a:pt x="2150" y="5096"/>
                    <a:pt x="1288" y="7621"/>
                    <a:pt x="563" y="10120"/>
                  </a:cubicBezTo>
                  <a:cubicBezTo>
                    <a:pt x="226" y="11282"/>
                    <a:pt x="1" y="12482"/>
                    <a:pt x="626" y="13394"/>
                  </a:cubicBezTo>
                  <a:cubicBezTo>
                    <a:pt x="813" y="13669"/>
                    <a:pt x="1088" y="13894"/>
                    <a:pt x="1388" y="14044"/>
                  </a:cubicBezTo>
                  <a:lnTo>
                    <a:pt x="3725" y="14044"/>
                  </a:lnTo>
                  <a:cubicBezTo>
                    <a:pt x="3925" y="13956"/>
                    <a:pt x="4125" y="13856"/>
                    <a:pt x="4312" y="13731"/>
                  </a:cubicBezTo>
                  <a:cubicBezTo>
                    <a:pt x="5424" y="12944"/>
                    <a:pt x="6024" y="11645"/>
                    <a:pt x="6536" y="10395"/>
                  </a:cubicBezTo>
                  <a:cubicBezTo>
                    <a:pt x="7299" y="8508"/>
                    <a:pt x="8136" y="6258"/>
                    <a:pt x="8448" y="3859"/>
                  </a:cubicBezTo>
                  <a:cubicBezTo>
                    <a:pt x="8561" y="3009"/>
                    <a:pt x="8673" y="972"/>
                    <a:pt x="7249" y="285"/>
                  </a:cubicBezTo>
                  <a:cubicBezTo>
                    <a:pt x="6890" y="95"/>
                    <a:pt x="6496" y="0"/>
                    <a:pt x="6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98;p74"/>
            <p:cNvSpPr/>
            <p:nvPr/>
          </p:nvSpPr>
          <p:spPr>
            <a:xfrm>
              <a:off x="4057942" y="3767204"/>
              <a:ext cx="718470" cy="707198"/>
            </a:xfrm>
            <a:custGeom>
              <a:avLst/>
              <a:gdLst/>
              <a:ahLst/>
              <a:cxnLst/>
              <a:rect l="l" t="t" r="r" b="b"/>
              <a:pathLst>
                <a:path w="19633" h="19325" extrusionOk="0">
                  <a:moveTo>
                    <a:pt x="11897" y="0"/>
                  </a:moveTo>
                  <a:cubicBezTo>
                    <a:pt x="8175" y="0"/>
                    <a:pt x="4625" y="1725"/>
                    <a:pt x="2312" y="4716"/>
                  </a:cubicBezTo>
                  <a:cubicBezTo>
                    <a:pt x="1725" y="5479"/>
                    <a:pt x="1237" y="6303"/>
                    <a:pt x="862" y="7191"/>
                  </a:cubicBezTo>
                  <a:cubicBezTo>
                    <a:pt x="762" y="7428"/>
                    <a:pt x="0" y="8940"/>
                    <a:pt x="300" y="9153"/>
                  </a:cubicBezTo>
                  <a:cubicBezTo>
                    <a:pt x="1787" y="10227"/>
                    <a:pt x="3262" y="11402"/>
                    <a:pt x="4986" y="12064"/>
                  </a:cubicBezTo>
                  <a:cubicBezTo>
                    <a:pt x="5049" y="12089"/>
                    <a:pt x="4711" y="13351"/>
                    <a:pt x="4686" y="13464"/>
                  </a:cubicBezTo>
                  <a:cubicBezTo>
                    <a:pt x="4574" y="13939"/>
                    <a:pt x="4461" y="14401"/>
                    <a:pt x="4374" y="14876"/>
                  </a:cubicBezTo>
                  <a:cubicBezTo>
                    <a:pt x="4186" y="15813"/>
                    <a:pt x="4037" y="16763"/>
                    <a:pt x="3874" y="17700"/>
                  </a:cubicBezTo>
                  <a:cubicBezTo>
                    <a:pt x="3787" y="18225"/>
                    <a:pt x="3687" y="18750"/>
                    <a:pt x="3599" y="19287"/>
                  </a:cubicBezTo>
                  <a:cubicBezTo>
                    <a:pt x="3599" y="19300"/>
                    <a:pt x="3624" y="19312"/>
                    <a:pt x="3674" y="19325"/>
                  </a:cubicBezTo>
                  <a:lnTo>
                    <a:pt x="17358" y="19325"/>
                  </a:lnTo>
                  <a:cubicBezTo>
                    <a:pt x="17620" y="19125"/>
                    <a:pt x="17845" y="18875"/>
                    <a:pt x="18008" y="18588"/>
                  </a:cubicBezTo>
                  <a:cubicBezTo>
                    <a:pt x="18270" y="18100"/>
                    <a:pt x="18458" y="17563"/>
                    <a:pt x="18558" y="17013"/>
                  </a:cubicBezTo>
                  <a:cubicBezTo>
                    <a:pt x="19295" y="13839"/>
                    <a:pt x="19632" y="10577"/>
                    <a:pt x="19545" y="7303"/>
                  </a:cubicBezTo>
                  <a:cubicBezTo>
                    <a:pt x="19545" y="6541"/>
                    <a:pt x="19470" y="5779"/>
                    <a:pt x="19295" y="5029"/>
                  </a:cubicBezTo>
                  <a:cubicBezTo>
                    <a:pt x="19033" y="3942"/>
                    <a:pt x="18458" y="2979"/>
                    <a:pt x="17870" y="2042"/>
                  </a:cubicBezTo>
                  <a:cubicBezTo>
                    <a:pt x="16933" y="580"/>
                    <a:pt x="14896" y="268"/>
                    <a:pt x="13284" y="80"/>
                  </a:cubicBezTo>
                  <a:cubicBezTo>
                    <a:pt x="12820" y="26"/>
                    <a:pt x="12357" y="0"/>
                    <a:pt x="1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99;p74"/>
            <p:cNvSpPr/>
            <p:nvPr/>
          </p:nvSpPr>
          <p:spPr>
            <a:xfrm>
              <a:off x="4592083" y="3966098"/>
              <a:ext cx="229597" cy="508305"/>
            </a:xfrm>
            <a:custGeom>
              <a:avLst/>
              <a:gdLst/>
              <a:ahLst/>
              <a:cxnLst/>
              <a:rect l="l" t="t" r="r" b="b"/>
              <a:pathLst>
                <a:path w="6274" h="13890" extrusionOk="0">
                  <a:moveTo>
                    <a:pt x="4458" y="0"/>
                  </a:moveTo>
                  <a:cubicBezTo>
                    <a:pt x="4077" y="0"/>
                    <a:pt x="3719" y="213"/>
                    <a:pt x="3462" y="481"/>
                  </a:cubicBezTo>
                  <a:cubicBezTo>
                    <a:pt x="3187" y="831"/>
                    <a:pt x="2962" y="1218"/>
                    <a:pt x="2812" y="1631"/>
                  </a:cubicBezTo>
                  <a:lnTo>
                    <a:pt x="1725" y="4130"/>
                  </a:lnTo>
                  <a:lnTo>
                    <a:pt x="1500" y="4655"/>
                  </a:lnTo>
                  <a:cubicBezTo>
                    <a:pt x="1212" y="5317"/>
                    <a:pt x="488" y="6467"/>
                    <a:pt x="488" y="7192"/>
                  </a:cubicBezTo>
                  <a:cubicBezTo>
                    <a:pt x="150" y="8241"/>
                    <a:pt x="0" y="9379"/>
                    <a:pt x="188" y="10466"/>
                  </a:cubicBezTo>
                  <a:cubicBezTo>
                    <a:pt x="275" y="10903"/>
                    <a:pt x="400" y="11341"/>
                    <a:pt x="550" y="11753"/>
                  </a:cubicBezTo>
                  <a:cubicBezTo>
                    <a:pt x="700" y="12290"/>
                    <a:pt x="938" y="12803"/>
                    <a:pt x="1262" y="13265"/>
                  </a:cubicBezTo>
                  <a:cubicBezTo>
                    <a:pt x="1450" y="13502"/>
                    <a:pt x="1675" y="13715"/>
                    <a:pt x="1925" y="13890"/>
                  </a:cubicBezTo>
                  <a:lnTo>
                    <a:pt x="3137" y="13890"/>
                  </a:lnTo>
                  <a:cubicBezTo>
                    <a:pt x="3574" y="13502"/>
                    <a:pt x="3899" y="12703"/>
                    <a:pt x="4074" y="12278"/>
                  </a:cubicBezTo>
                  <a:cubicBezTo>
                    <a:pt x="5399" y="9179"/>
                    <a:pt x="5911" y="5780"/>
                    <a:pt x="6236" y="2443"/>
                  </a:cubicBezTo>
                  <a:cubicBezTo>
                    <a:pt x="6274" y="2206"/>
                    <a:pt x="6274" y="1968"/>
                    <a:pt x="6236" y="1743"/>
                  </a:cubicBezTo>
                  <a:cubicBezTo>
                    <a:pt x="6136" y="1406"/>
                    <a:pt x="5961" y="1093"/>
                    <a:pt x="5724" y="831"/>
                  </a:cubicBezTo>
                  <a:cubicBezTo>
                    <a:pt x="5436" y="481"/>
                    <a:pt x="5099" y="94"/>
                    <a:pt x="4649" y="19"/>
                  </a:cubicBezTo>
                  <a:cubicBezTo>
                    <a:pt x="4585" y="6"/>
                    <a:pt x="4521" y="0"/>
                    <a:pt x="4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0;p74"/>
            <p:cNvSpPr/>
            <p:nvPr/>
          </p:nvSpPr>
          <p:spPr>
            <a:xfrm>
              <a:off x="4590693" y="3964341"/>
              <a:ext cx="232817" cy="511891"/>
            </a:xfrm>
            <a:custGeom>
              <a:avLst/>
              <a:gdLst/>
              <a:ahLst/>
              <a:cxnLst/>
              <a:rect l="l" t="t" r="r" b="b"/>
              <a:pathLst>
                <a:path w="6362" h="13988" extrusionOk="0">
                  <a:moveTo>
                    <a:pt x="4520" y="104"/>
                  </a:moveTo>
                  <a:cubicBezTo>
                    <a:pt x="4571" y="104"/>
                    <a:pt x="4623" y="108"/>
                    <a:pt x="4675" y="117"/>
                  </a:cubicBezTo>
                  <a:cubicBezTo>
                    <a:pt x="5112" y="192"/>
                    <a:pt x="5437" y="554"/>
                    <a:pt x="5724" y="916"/>
                  </a:cubicBezTo>
                  <a:cubicBezTo>
                    <a:pt x="5962" y="1166"/>
                    <a:pt x="6137" y="1466"/>
                    <a:pt x="6237" y="1804"/>
                  </a:cubicBezTo>
                  <a:cubicBezTo>
                    <a:pt x="6262" y="2029"/>
                    <a:pt x="6262" y="2254"/>
                    <a:pt x="6237" y="2478"/>
                  </a:cubicBezTo>
                  <a:cubicBezTo>
                    <a:pt x="5949" y="5515"/>
                    <a:pt x="5449" y="9064"/>
                    <a:pt x="4075" y="12313"/>
                  </a:cubicBezTo>
                  <a:lnTo>
                    <a:pt x="4050" y="12351"/>
                  </a:lnTo>
                  <a:cubicBezTo>
                    <a:pt x="3862" y="12788"/>
                    <a:pt x="3562" y="13513"/>
                    <a:pt x="3150" y="13888"/>
                  </a:cubicBezTo>
                  <a:lnTo>
                    <a:pt x="1988" y="13888"/>
                  </a:lnTo>
                  <a:cubicBezTo>
                    <a:pt x="1738" y="13725"/>
                    <a:pt x="1525" y="13513"/>
                    <a:pt x="1338" y="13276"/>
                  </a:cubicBezTo>
                  <a:cubicBezTo>
                    <a:pt x="1025" y="12813"/>
                    <a:pt x="788" y="12313"/>
                    <a:pt x="638" y="11788"/>
                  </a:cubicBezTo>
                  <a:cubicBezTo>
                    <a:pt x="488" y="11364"/>
                    <a:pt x="363" y="10939"/>
                    <a:pt x="276" y="10514"/>
                  </a:cubicBezTo>
                  <a:cubicBezTo>
                    <a:pt x="113" y="9527"/>
                    <a:pt x="201" y="8439"/>
                    <a:pt x="576" y="7265"/>
                  </a:cubicBezTo>
                  <a:lnTo>
                    <a:pt x="576" y="7240"/>
                  </a:lnTo>
                  <a:cubicBezTo>
                    <a:pt x="576" y="6727"/>
                    <a:pt x="963" y="5965"/>
                    <a:pt x="1275" y="5353"/>
                  </a:cubicBezTo>
                  <a:cubicBezTo>
                    <a:pt x="1400" y="5128"/>
                    <a:pt x="1513" y="4915"/>
                    <a:pt x="1588" y="4728"/>
                  </a:cubicBezTo>
                  <a:lnTo>
                    <a:pt x="2900" y="1704"/>
                  </a:lnTo>
                  <a:cubicBezTo>
                    <a:pt x="3050" y="1304"/>
                    <a:pt x="3262" y="916"/>
                    <a:pt x="3550" y="579"/>
                  </a:cubicBezTo>
                  <a:cubicBezTo>
                    <a:pt x="3770" y="336"/>
                    <a:pt x="4137" y="104"/>
                    <a:pt x="4520" y="104"/>
                  </a:cubicBezTo>
                  <a:close/>
                  <a:moveTo>
                    <a:pt x="4508" y="0"/>
                  </a:moveTo>
                  <a:cubicBezTo>
                    <a:pt x="4151" y="0"/>
                    <a:pt x="3761" y="184"/>
                    <a:pt x="3462" y="504"/>
                  </a:cubicBezTo>
                  <a:cubicBezTo>
                    <a:pt x="3175" y="854"/>
                    <a:pt x="2950" y="1241"/>
                    <a:pt x="2800" y="1666"/>
                  </a:cubicBezTo>
                  <a:lnTo>
                    <a:pt x="1500" y="4690"/>
                  </a:lnTo>
                  <a:cubicBezTo>
                    <a:pt x="1413" y="4865"/>
                    <a:pt x="1313" y="5090"/>
                    <a:pt x="1188" y="5315"/>
                  </a:cubicBezTo>
                  <a:cubicBezTo>
                    <a:pt x="876" y="5928"/>
                    <a:pt x="476" y="6702"/>
                    <a:pt x="476" y="7240"/>
                  </a:cubicBezTo>
                  <a:cubicBezTo>
                    <a:pt x="101" y="8427"/>
                    <a:pt x="1" y="9539"/>
                    <a:pt x="176" y="10539"/>
                  </a:cubicBezTo>
                  <a:cubicBezTo>
                    <a:pt x="263" y="10976"/>
                    <a:pt x="388" y="11401"/>
                    <a:pt x="538" y="11826"/>
                  </a:cubicBezTo>
                  <a:cubicBezTo>
                    <a:pt x="701" y="12363"/>
                    <a:pt x="938" y="12876"/>
                    <a:pt x="1263" y="13338"/>
                  </a:cubicBezTo>
                  <a:cubicBezTo>
                    <a:pt x="1450" y="13588"/>
                    <a:pt x="1675" y="13800"/>
                    <a:pt x="1938" y="13975"/>
                  </a:cubicBezTo>
                  <a:lnTo>
                    <a:pt x="1950" y="13988"/>
                  </a:lnTo>
                  <a:lnTo>
                    <a:pt x="3200" y="13988"/>
                  </a:lnTo>
                  <a:lnTo>
                    <a:pt x="3200" y="13975"/>
                  </a:lnTo>
                  <a:cubicBezTo>
                    <a:pt x="3625" y="13588"/>
                    <a:pt x="3950" y="12838"/>
                    <a:pt x="4137" y="12388"/>
                  </a:cubicBezTo>
                  <a:lnTo>
                    <a:pt x="4162" y="12351"/>
                  </a:lnTo>
                  <a:cubicBezTo>
                    <a:pt x="5537" y="9089"/>
                    <a:pt x="6024" y="5540"/>
                    <a:pt x="6324" y="2491"/>
                  </a:cubicBezTo>
                  <a:cubicBezTo>
                    <a:pt x="6362" y="2254"/>
                    <a:pt x="6362" y="2016"/>
                    <a:pt x="6324" y="1779"/>
                  </a:cubicBezTo>
                  <a:cubicBezTo>
                    <a:pt x="6224" y="1429"/>
                    <a:pt x="6049" y="1116"/>
                    <a:pt x="5799" y="854"/>
                  </a:cubicBezTo>
                  <a:cubicBezTo>
                    <a:pt x="5512" y="492"/>
                    <a:pt x="5162" y="104"/>
                    <a:pt x="4687" y="17"/>
                  </a:cubicBezTo>
                  <a:cubicBezTo>
                    <a:pt x="4629" y="6"/>
                    <a:pt x="4569" y="0"/>
                    <a:pt x="4508" y="0"/>
                  </a:cubicBezTo>
                  <a:close/>
                </a:path>
              </a:pathLst>
            </a:custGeom>
            <a:solidFill>
              <a:srgbClr val="1A1B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01;p74"/>
            <p:cNvSpPr/>
            <p:nvPr/>
          </p:nvSpPr>
          <p:spPr>
            <a:xfrm>
              <a:off x="4603501" y="3757470"/>
              <a:ext cx="231427" cy="372135"/>
            </a:xfrm>
            <a:custGeom>
              <a:avLst/>
              <a:gdLst/>
              <a:ahLst/>
              <a:cxnLst/>
              <a:rect l="l" t="t" r="r" b="b"/>
              <a:pathLst>
                <a:path w="6324" h="10169" extrusionOk="0">
                  <a:moveTo>
                    <a:pt x="1" y="8992"/>
                  </a:moveTo>
                  <a:cubicBezTo>
                    <a:pt x="1" y="8992"/>
                    <a:pt x="1" y="8993"/>
                    <a:pt x="1" y="8994"/>
                  </a:cubicBezTo>
                  <a:cubicBezTo>
                    <a:pt x="1" y="8993"/>
                    <a:pt x="1" y="8992"/>
                    <a:pt x="1" y="8992"/>
                  </a:cubicBezTo>
                  <a:close/>
                  <a:moveTo>
                    <a:pt x="2659" y="0"/>
                  </a:moveTo>
                  <a:cubicBezTo>
                    <a:pt x="2398" y="0"/>
                    <a:pt x="2139" y="42"/>
                    <a:pt x="1888" y="121"/>
                  </a:cubicBezTo>
                  <a:cubicBezTo>
                    <a:pt x="1325" y="334"/>
                    <a:pt x="900" y="858"/>
                    <a:pt x="663" y="1433"/>
                  </a:cubicBezTo>
                  <a:cubicBezTo>
                    <a:pt x="463" y="2008"/>
                    <a:pt x="338" y="2620"/>
                    <a:pt x="313" y="3233"/>
                  </a:cubicBezTo>
                  <a:cubicBezTo>
                    <a:pt x="126" y="5144"/>
                    <a:pt x="26" y="7068"/>
                    <a:pt x="1" y="8992"/>
                  </a:cubicBezTo>
                  <a:lnTo>
                    <a:pt x="1" y="8992"/>
                  </a:lnTo>
                  <a:cubicBezTo>
                    <a:pt x="3" y="8905"/>
                    <a:pt x="145" y="8871"/>
                    <a:pt x="374" y="8871"/>
                  </a:cubicBezTo>
                  <a:cubicBezTo>
                    <a:pt x="1292" y="8871"/>
                    <a:pt x="3600" y="9434"/>
                    <a:pt x="3800" y="9494"/>
                  </a:cubicBezTo>
                  <a:cubicBezTo>
                    <a:pt x="4537" y="9694"/>
                    <a:pt x="5274" y="10156"/>
                    <a:pt x="6037" y="10168"/>
                  </a:cubicBezTo>
                  <a:cubicBezTo>
                    <a:pt x="6137" y="8356"/>
                    <a:pt x="6274" y="6544"/>
                    <a:pt x="6287" y="4732"/>
                  </a:cubicBezTo>
                  <a:cubicBezTo>
                    <a:pt x="6324" y="4120"/>
                    <a:pt x="6274" y="3508"/>
                    <a:pt x="6149" y="2908"/>
                  </a:cubicBezTo>
                  <a:cubicBezTo>
                    <a:pt x="5774" y="1496"/>
                    <a:pt x="4662" y="409"/>
                    <a:pt x="3237" y="71"/>
                  </a:cubicBezTo>
                  <a:cubicBezTo>
                    <a:pt x="3046" y="23"/>
                    <a:pt x="2852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02;p74"/>
            <p:cNvSpPr/>
            <p:nvPr/>
          </p:nvSpPr>
          <p:spPr>
            <a:xfrm>
              <a:off x="4569211" y="3678132"/>
              <a:ext cx="245626" cy="796271"/>
            </a:xfrm>
            <a:custGeom>
              <a:avLst/>
              <a:gdLst/>
              <a:ahLst/>
              <a:cxnLst/>
              <a:rect l="l" t="t" r="r" b="b"/>
              <a:pathLst>
                <a:path w="6712" h="21759" extrusionOk="0">
                  <a:moveTo>
                    <a:pt x="5516" y="1"/>
                  </a:moveTo>
                  <a:cubicBezTo>
                    <a:pt x="5391" y="1"/>
                    <a:pt x="5268" y="45"/>
                    <a:pt x="5174" y="140"/>
                  </a:cubicBezTo>
                  <a:cubicBezTo>
                    <a:pt x="5049" y="252"/>
                    <a:pt x="4962" y="402"/>
                    <a:pt x="4912" y="565"/>
                  </a:cubicBezTo>
                  <a:cubicBezTo>
                    <a:pt x="4574" y="1502"/>
                    <a:pt x="4712" y="2602"/>
                    <a:pt x="4574" y="3564"/>
                  </a:cubicBezTo>
                  <a:cubicBezTo>
                    <a:pt x="4499" y="3964"/>
                    <a:pt x="4312" y="4314"/>
                    <a:pt x="4037" y="4589"/>
                  </a:cubicBezTo>
                  <a:cubicBezTo>
                    <a:pt x="3949" y="4651"/>
                    <a:pt x="3862" y="4713"/>
                    <a:pt x="3774" y="4776"/>
                  </a:cubicBezTo>
                  <a:cubicBezTo>
                    <a:pt x="3699" y="4826"/>
                    <a:pt x="3662" y="4863"/>
                    <a:pt x="3612" y="4913"/>
                  </a:cubicBezTo>
                  <a:cubicBezTo>
                    <a:pt x="3387" y="5013"/>
                    <a:pt x="3187" y="5163"/>
                    <a:pt x="3025" y="5363"/>
                  </a:cubicBezTo>
                  <a:cubicBezTo>
                    <a:pt x="2837" y="5638"/>
                    <a:pt x="2737" y="6026"/>
                    <a:pt x="2625" y="6338"/>
                  </a:cubicBezTo>
                  <a:cubicBezTo>
                    <a:pt x="2587" y="6438"/>
                    <a:pt x="2562" y="6550"/>
                    <a:pt x="2562" y="6663"/>
                  </a:cubicBezTo>
                  <a:cubicBezTo>
                    <a:pt x="2537" y="6725"/>
                    <a:pt x="2525" y="6788"/>
                    <a:pt x="2500" y="6863"/>
                  </a:cubicBezTo>
                  <a:cubicBezTo>
                    <a:pt x="1950" y="8925"/>
                    <a:pt x="1463" y="10999"/>
                    <a:pt x="1050" y="13099"/>
                  </a:cubicBezTo>
                  <a:cubicBezTo>
                    <a:pt x="663" y="15011"/>
                    <a:pt x="175" y="16848"/>
                    <a:pt x="50" y="18822"/>
                  </a:cubicBezTo>
                  <a:cubicBezTo>
                    <a:pt x="0" y="19559"/>
                    <a:pt x="25" y="20334"/>
                    <a:pt x="425" y="20947"/>
                  </a:cubicBezTo>
                  <a:cubicBezTo>
                    <a:pt x="663" y="21284"/>
                    <a:pt x="963" y="21559"/>
                    <a:pt x="1313" y="21759"/>
                  </a:cubicBezTo>
                  <a:lnTo>
                    <a:pt x="4187" y="21759"/>
                  </a:lnTo>
                  <a:cubicBezTo>
                    <a:pt x="4499" y="21346"/>
                    <a:pt x="4687" y="20772"/>
                    <a:pt x="4812" y="20334"/>
                  </a:cubicBezTo>
                  <a:cubicBezTo>
                    <a:pt x="5374" y="18310"/>
                    <a:pt x="5399" y="16198"/>
                    <a:pt x="5287" y="14111"/>
                  </a:cubicBezTo>
                  <a:cubicBezTo>
                    <a:pt x="5112" y="11149"/>
                    <a:pt x="5349" y="8200"/>
                    <a:pt x="5237" y="5238"/>
                  </a:cubicBezTo>
                  <a:cubicBezTo>
                    <a:pt x="5986" y="4476"/>
                    <a:pt x="6711" y="3526"/>
                    <a:pt x="6636" y="2402"/>
                  </a:cubicBezTo>
                  <a:cubicBezTo>
                    <a:pt x="6624" y="2227"/>
                    <a:pt x="6586" y="2064"/>
                    <a:pt x="6549" y="1889"/>
                  </a:cubicBezTo>
                  <a:cubicBezTo>
                    <a:pt x="6424" y="1464"/>
                    <a:pt x="6199" y="1039"/>
                    <a:pt x="6049" y="615"/>
                  </a:cubicBezTo>
                  <a:cubicBezTo>
                    <a:pt x="5974" y="377"/>
                    <a:pt x="5874" y="102"/>
                    <a:pt x="5636" y="15"/>
                  </a:cubicBezTo>
                  <a:cubicBezTo>
                    <a:pt x="5597" y="6"/>
                    <a:pt x="5556" y="1"/>
                    <a:pt x="5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03;p74"/>
            <p:cNvSpPr/>
            <p:nvPr/>
          </p:nvSpPr>
          <p:spPr>
            <a:xfrm>
              <a:off x="4567381" y="3676119"/>
              <a:ext cx="248809" cy="800113"/>
            </a:xfrm>
            <a:custGeom>
              <a:avLst/>
              <a:gdLst/>
              <a:ahLst/>
              <a:cxnLst/>
              <a:rect l="l" t="t" r="r" b="b"/>
              <a:pathLst>
                <a:path w="6799" h="21864" extrusionOk="0">
                  <a:moveTo>
                    <a:pt x="5554" y="100"/>
                  </a:moveTo>
                  <a:cubicBezTo>
                    <a:pt x="5594" y="100"/>
                    <a:pt x="5635" y="107"/>
                    <a:pt x="5674" y="120"/>
                  </a:cubicBezTo>
                  <a:cubicBezTo>
                    <a:pt x="5886" y="195"/>
                    <a:pt x="5974" y="445"/>
                    <a:pt x="6061" y="682"/>
                  </a:cubicBezTo>
                  <a:cubicBezTo>
                    <a:pt x="6124" y="870"/>
                    <a:pt x="6199" y="1044"/>
                    <a:pt x="6274" y="1219"/>
                  </a:cubicBezTo>
                  <a:cubicBezTo>
                    <a:pt x="6386" y="1457"/>
                    <a:pt x="6474" y="1707"/>
                    <a:pt x="6549" y="1957"/>
                  </a:cubicBezTo>
                  <a:cubicBezTo>
                    <a:pt x="6599" y="2119"/>
                    <a:pt x="6624" y="2282"/>
                    <a:pt x="6636" y="2457"/>
                  </a:cubicBezTo>
                  <a:cubicBezTo>
                    <a:pt x="6711" y="3606"/>
                    <a:pt x="5936" y="4556"/>
                    <a:pt x="5262" y="5268"/>
                  </a:cubicBezTo>
                  <a:lnTo>
                    <a:pt x="5249" y="5281"/>
                  </a:lnTo>
                  <a:lnTo>
                    <a:pt x="5249" y="5306"/>
                  </a:lnTo>
                  <a:cubicBezTo>
                    <a:pt x="5287" y="6680"/>
                    <a:pt x="5274" y="8080"/>
                    <a:pt x="5249" y="9442"/>
                  </a:cubicBezTo>
                  <a:cubicBezTo>
                    <a:pt x="5224" y="10992"/>
                    <a:pt x="5187" y="12591"/>
                    <a:pt x="5274" y="14178"/>
                  </a:cubicBezTo>
                  <a:cubicBezTo>
                    <a:pt x="5374" y="16040"/>
                    <a:pt x="5399" y="18240"/>
                    <a:pt x="4799" y="20377"/>
                  </a:cubicBezTo>
                  <a:cubicBezTo>
                    <a:pt x="4674" y="20839"/>
                    <a:pt x="4487" y="21376"/>
                    <a:pt x="4199" y="21764"/>
                  </a:cubicBezTo>
                  <a:lnTo>
                    <a:pt x="1363" y="21764"/>
                  </a:lnTo>
                  <a:cubicBezTo>
                    <a:pt x="1025" y="21564"/>
                    <a:pt x="738" y="21302"/>
                    <a:pt x="513" y="20977"/>
                  </a:cubicBezTo>
                  <a:cubicBezTo>
                    <a:pt x="100" y="20364"/>
                    <a:pt x="100" y="19577"/>
                    <a:pt x="138" y="18877"/>
                  </a:cubicBezTo>
                  <a:cubicBezTo>
                    <a:pt x="238" y="17390"/>
                    <a:pt x="538" y="16003"/>
                    <a:pt x="850" y="14541"/>
                  </a:cubicBezTo>
                  <a:cubicBezTo>
                    <a:pt x="938" y="14091"/>
                    <a:pt x="1038" y="13629"/>
                    <a:pt x="1138" y="13154"/>
                  </a:cubicBezTo>
                  <a:cubicBezTo>
                    <a:pt x="1550" y="11079"/>
                    <a:pt x="2037" y="8980"/>
                    <a:pt x="2587" y="6930"/>
                  </a:cubicBezTo>
                  <a:lnTo>
                    <a:pt x="2650" y="6730"/>
                  </a:lnTo>
                  <a:lnTo>
                    <a:pt x="2650" y="6718"/>
                  </a:lnTo>
                  <a:cubicBezTo>
                    <a:pt x="2650" y="6618"/>
                    <a:pt x="2675" y="6506"/>
                    <a:pt x="2712" y="6406"/>
                  </a:cubicBezTo>
                  <a:cubicBezTo>
                    <a:pt x="2737" y="6331"/>
                    <a:pt x="2762" y="6256"/>
                    <a:pt x="2787" y="6168"/>
                  </a:cubicBezTo>
                  <a:cubicBezTo>
                    <a:pt x="2862" y="5918"/>
                    <a:pt x="2975" y="5668"/>
                    <a:pt x="3100" y="5443"/>
                  </a:cubicBezTo>
                  <a:cubicBezTo>
                    <a:pt x="3250" y="5268"/>
                    <a:pt x="3437" y="5118"/>
                    <a:pt x="3649" y="5018"/>
                  </a:cubicBezTo>
                  <a:lnTo>
                    <a:pt x="3687" y="5006"/>
                  </a:lnTo>
                  <a:cubicBezTo>
                    <a:pt x="3737" y="4956"/>
                    <a:pt x="3787" y="4906"/>
                    <a:pt x="3849" y="4868"/>
                  </a:cubicBezTo>
                  <a:cubicBezTo>
                    <a:pt x="3937" y="4806"/>
                    <a:pt x="4024" y="4743"/>
                    <a:pt x="4112" y="4681"/>
                  </a:cubicBezTo>
                  <a:cubicBezTo>
                    <a:pt x="4399" y="4394"/>
                    <a:pt x="4587" y="4031"/>
                    <a:pt x="4662" y="3631"/>
                  </a:cubicBezTo>
                  <a:cubicBezTo>
                    <a:pt x="4712" y="3256"/>
                    <a:pt x="4737" y="2881"/>
                    <a:pt x="4749" y="2519"/>
                  </a:cubicBezTo>
                  <a:cubicBezTo>
                    <a:pt x="4774" y="1869"/>
                    <a:pt x="4799" y="1219"/>
                    <a:pt x="4999" y="645"/>
                  </a:cubicBezTo>
                  <a:cubicBezTo>
                    <a:pt x="5049" y="482"/>
                    <a:pt x="5137" y="345"/>
                    <a:pt x="5249" y="232"/>
                  </a:cubicBezTo>
                  <a:cubicBezTo>
                    <a:pt x="5332" y="149"/>
                    <a:pt x="5442" y="100"/>
                    <a:pt x="5554" y="100"/>
                  </a:cubicBezTo>
                  <a:close/>
                  <a:moveTo>
                    <a:pt x="5555" y="1"/>
                  </a:moveTo>
                  <a:cubicBezTo>
                    <a:pt x="5414" y="1"/>
                    <a:pt x="5277" y="55"/>
                    <a:pt x="5174" y="157"/>
                  </a:cubicBezTo>
                  <a:cubicBezTo>
                    <a:pt x="5049" y="282"/>
                    <a:pt x="4949" y="432"/>
                    <a:pt x="4899" y="607"/>
                  </a:cubicBezTo>
                  <a:cubicBezTo>
                    <a:pt x="4674" y="1194"/>
                    <a:pt x="4662" y="1869"/>
                    <a:pt x="4637" y="2507"/>
                  </a:cubicBezTo>
                  <a:cubicBezTo>
                    <a:pt x="4624" y="2881"/>
                    <a:pt x="4599" y="3244"/>
                    <a:pt x="4562" y="3619"/>
                  </a:cubicBezTo>
                  <a:cubicBezTo>
                    <a:pt x="4499" y="3994"/>
                    <a:pt x="4312" y="4344"/>
                    <a:pt x="4037" y="4606"/>
                  </a:cubicBezTo>
                  <a:cubicBezTo>
                    <a:pt x="3962" y="4656"/>
                    <a:pt x="3874" y="4718"/>
                    <a:pt x="3787" y="4781"/>
                  </a:cubicBezTo>
                  <a:cubicBezTo>
                    <a:pt x="3737" y="4831"/>
                    <a:pt x="3674" y="4881"/>
                    <a:pt x="3624" y="4918"/>
                  </a:cubicBezTo>
                  <a:lnTo>
                    <a:pt x="3612" y="4931"/>
                  </a:lnTo>
                  <a:cubicBezTo>
                    <a:pt x="3387" y="5043"/>
                    <a:pt x="3187" y="5193"/>
                    <a:pt x="3025" y="5393"/>
                  </a:cubicBezTo>
                  <a:cubicBezTo>
                    <a:pt x="2887" y="5618"/>
                    <a:pt x="2775" y="5881"/>
                    <a:pt x="2700" y="6143"/>
                  </a:cubicBezTo>
                  <a:cubicBezTo>
                    <a:pt x="2675" y="6218"/>
                    <a:pt x="2650" y="6306"/>
                    <a:pt x="2612" y="6381"/>
                  </a:cubicBezTo>
                  <a:cubicBezTo>
                    <a:pt x="2575" y="6481"/>
                    <a:pt x="2550" y="6593"/>
                    <a:pt x="2550" y="6705"/>
                  </a:cubicBezTo>
                  <a:cubicBezTo>
                    <a:pt x="2525" y="6768"/>
                    <a:pt x="2512" y="6843"/>
                    <a:pt x="2500" y="6905"/>
                  </a:cubicBezTo>
                  <a:cubicBezTo>
                    <a:pt x="1937" y="8955"/>
                    <a:pt x="1450" y="11054"/>
                    <a:pt x="1038" y="13141"/>
                  </a:cubicBezTo>
                  <a:cubicBezTo>
                    <a:pt x="938" y="13604"/>
                    <a:pt x="838" y="14066"/>
                    <a:pt x="750" y="14528"/>
                  </a:cubicBezTo>
                  <a:cubicBezTo>
                    <a:pt x="450" y="15928"/>
                    <a:pt x="138" y="17378"/>
                    <a:pt x="38" y="18877"/>
                  </a:cubicBezTo>
                  <a:cubicBezTo>
                    <a:pt x="0" y="19577"/>
                    <a:pt x="0" y="20389"/>
                    <a:pt x="425" y="21039"/>
                  </a:cubicBezTo>
                  <a:cubicBezTo>
                    <a:pt x="663" y="21376"/>
                    <a:pt x="963" y="21651"/>
                    <a:pt x="1325" y="21851"/>
                  </a:cubicBezTo>
                  <a:lnTo>
                    <a:pt x="1338" y="21864"/>
                  </a:lnTo>
                  <a:lnTo>
                    <a:pt x="4249" y="21864"/>
                  </a:lnTo>
                  <a:lnTo>
                    <a:pt x="4262" y="21851"/>
                  </a:lnTo>
                  <a:cubicBezTo>
                    <a:pt x="4574" y="21439"/>
                    <a:pt x="4749" y="20889"/>
                    <a:pt x="4887" y="20402"/>
                  </a:cubicBezTo>
                  <a:cubicBezTo>
                    <a:pt x="5486" y="18252"/>
                    <a:pt x="5461" y="16053"/>
                    <a:pt x="5362" y="14178"/>
                  </a:cubicBezTo>
                  <a:cubicBezTo>
                    <a:pt x="5287" y="12604"/>
                    <a:pt x="5312" y="11004"/>
                    <a:pt x="5337" y="9455"/>
                  </a:cubicBezTo>
                  <a:cubicBezTo>
                    <a:pt x="5362" y="8093"/>
                    <a:pt x="5387" y="6693"/>
                    <a:pt x="5337" y="5331"/>
                  </a:cubicBezTo>
                  <a:cubicBezTo>
                    <a:pt x="6024" y="4606"/>
                    <a:pt x="6799" y="3631"/>
                    <a:pt x="6724" y="2457"/>
                  </a:cubicBezTo>
                  <a:cubicBezTo>
                    <a:pt x="6711" y="2282"/>
                    <a:pt x="6686" y="2107"/>
                    <a:pt x="6636" y="1944"/>
                  </a:cubicBezTo>
                  <a:cubicBezTo>
                    <a:pt x="6561" y="1682"/>
                    <a:pt x="6461" y="1432"/>
                    <a:pt x="6349" y="1194"/>
                  </a:cubicBezTo>
                  <a:cubicBezTo>
                    <a:pt x="6286" y="1019"/>
                    <a:pt x="6211" y="845"/>
                    <a:pt x="6136" y="645"/>
                  </a:cubicBezTo>
                  <a:cubicBezTo>
                    <a:pt x="6061" y="407"/>
                    <a:pt x="5961" y="120"/>
                    <a:pt x="5699" y="20"/>
                  </a:cubicBezTo>
                  <a:cubicBezTo>
                    <a:pt x="5651" y="7"/>
                    <a:pt x="5603" y="1"/>
                    <a:pt x="5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04;p74"/>
            <p:cNvSpPr/>
            <p:nvPr/>
          </p:nvSpPr>
          <p:spPr>
            <a:xfrm>
              <a:off x="4452144" y="3563772"/>
              <a:ext cx="330672" cy="382345"/>
            </a:xfrm>
            <a:custGeom>
              <a:avLst/>
              <a:gdLst/>
              <a:ahLst/>
              <a:cxnLst/>
              <a:rect l="l" t="t" r="r" b="b"/>
              <a:pathLst>
                <a:path w="9036" h="10448" extrusionOk="0">
                  <a:moveTo>
                    <a:pt x="5826" y="1"/>
                  </a:moveTo>
                  <a:cubicBezTo>
                    <a:pt x="5252" y="1"/>
                    <a:pt x="4667" y="142"/>
                    <a:pt x="4074" y="415"/>
                  </a:cubicBezTo>
                  <a:cubicBezTo>
                    <a:pt x="2899" y="953"/>
                    <a:pt x="2087" y="2115"/>
                    <a:pt x="1537" y="3252"/>
                  </a:cubicBezTo>
                  <a:cubicBezTo>
                    <a:pt x="1300" y="3715"/>
                    <a:pt x="1262" y="4339"/>
                    <a:pt x="1075" y="4852"/>
                  </a:cubicBezTo>
                  <a:cubicBezTo>
                    <a:pt x="863" y="5439"/>
                    <a:pt x="588" y="6014"/>
                    <a:pt x="263" y="6551"/>
                  </a:cubicBezTo>
                  <a:cubicBezTo>
                    <a:pt x="225" y="6601"/>
                    <a:pt x="200" y="6651"/>
                    <a:pt x="163" y="6714"/>
                  </a:cubicBezTo>
                  <a:cubicBezTo>
                    <a:pt x="100" y="6814"/>
                    <a:pt x="50" y="6939"/>
                    <a:pt x="25" y="7064"/>
                  </a:cubicBezTo>
                  <a:cubicBezTo>
                    <a:pt x="0" y="7214"/>
                    <a:pt x="0" y="7376"/>
                    <a:pt x="25" y="7539"/>
                  </a:cubicBezTo>
                  <a:cubicBezTo>
                    <a:pt x="175" y="8738"/>
                    <a:pt x="425" y="9938"/>
                    <a:pt x="1712" y="10313"/>
                  </a:cubicBezTo>
                  <a:cubicBezTo>
                    <a:pt x="2036" y="10403"/>
                    <a:pt x="2367" y="10447"/>
                    <a:pt x="2698" y="10447"/>
                  </a:cubicBezTo>
                  <a:cubicBezTo>
                    <a:pt x="3286" y="10447"/>
                    <a:pt x="3871" y="10306"/>
                    <a:pt x="4399" y="10025"/>
                  </a:cubicBezTo>
                  <a:cubicBezTo>
                    <a:pt x="4662" y="9900"/>
                    <a:pt x="4899" y="9725"/>
                    <a:pt x="5099" y="9526"/>
                  </a:cubicBezTo>
                  <a:cubicBezTo>
                    <a:pt x="5311" y="9326"/>
                    <a:pt x="5436" y="9051"/>
                    <a:pt x="5449" y="8763"/>
                  </a:cubicBezTo>
                  <a:cubicBezTo>
                    <a:pt x="5530" y="8781"/>
                    <a:pt x="5611" y="8789"/>
                    <a:pt x="5692" y="8789"/>
                  </a:cubicBezTo>
                  <a:cubicBezTo>
                    <a:pt x="6476" y="8789"/>
                    <a:pt x="7253" y="8016"/>
                    <a:pt x="7661" y="7439"/>
                  </a:cubicBezTo>
                  <a:cubicBezTo>
                    <a:pt x="8698" y="5989"/>
                    <a:pt x="9035" y="4164"/>
                    <a:pt x="8885" y="2415"/>
                  </a:cubicBezTo>
                  <a:cubicBezTo>
                    <a:pt x="8835" y="1990"/>
                    <a:pt x="8773" y="1540"/>
                    <a:pt x="8511" y="1190"/>
                  </a:cubicBezTo>
                  <a:cubicBezTo>
                    <a:pt x="8323" y="953"/>
                    <a:pt x="8086" y="765"/>
                    <a:pt x="7823" y="615"/>
                  </a:cubicBezTo>
                  <a:cubicBezTo>
                    <a:pt x="7178" y="201"/>
                    <a:pt x="6510" y="1"/>
                    <a:pt x="58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05;p74"/>
            <p:cNvSpPr/>
            <p:nvPr/>
          </p:nvSpPr>
          <p:spPr>
            <a:xfrm>
              <a:off x="4450314" y="3561906"/>
              <a:ext cx="335247" cy="386150"/>
            </a:xfrm>
            <a:custGeom>
              <a:avLst/>
              <a:gdLst/>
              <a:ahLst/>
              <a:cxnLst/>
              <a:rect l="l" t="t" r="r" b="b"/>
              <a:pathLst>
                <a:path w="9161" h="10552" extrusionOk="0">
                  <a:moveTo>
                    <a:pt x="5874" y="104"/>
                  </a:moveTo>
                  <a:cubicBezTo>
                    <a:pt x="6574" y="117"/>
                    <a:pt x="7261" y="317"/>
                    <a:pt x="7848" y="716"/>
                  </a:cubicBezTo>
                  <a:cubicBezTo>
                    <a:pt x="8098" y="854"/>
                    <a:pt x="8336" y="1054"/>
                    <a:pt x="8523" y="1279"/>
                  </a:cubicBezTo>
                  <a:cubicBezTo>
                    <a:pt x="8785" y="1616"/>
                    <a:pt x="8848" y="2079"/>
                    <a:pt x="8885" y="2478"/>
                  </a:cubicBezTo>
                  <a:cubicBezTo>
                    <a:pt x="9048" y="4365"/>
                    <a:pt x="8623" y="6127"/>
                    <a:pt x="7673" y="7465"/>
                  </a:cubicBezTo>
                  <a:cubicBezTo>
                    <a:pt x="7211" y="8107"/>
                    <a:pt x="6465" y="8790"/>
                    <a:pt x="5746" y="8790"/>
                  </a:cubicBezTo>
                  <a:cubicBezTo>
                    <a:pt x="5667" y="8790"/>
                    <a:pt x="5589" y="8781"/>
                    <a:pt x="5511" y="8764"/>
                  </a:cubicBezTo>
                  <a:lnTo>
                    <a:pt x="5449" y="8752"/>
                  </a:lnTo>
                  <a:lnTo>
                    <a:pt x="5449" y="8814"/>
                  </a:lnTo>
                  <a:cubicBezTo>
                    <a:pt x="5436" y="9089"/>
                    <a:pt x="5311" y="9352"/>
                    <a:pt x="5111" y="9552"/>
                  </a:cubicBezTo>
                  <a:cubicBezTo>
                    <a:pt x="4911" y="9751"/>
                    <a:pt x="4687" y="9914"/>
                    <a:pt x="4437" y="10039"/>
                  </a:cubicBezTo>
                  <a:cubicBezTo>
                    <a:pt x="3910" y="10310"/>
                    <a:pt x="3333" y="10449"/>
                    <a:pt x="2754" y="10449"/>
                  </a:cubicBezTo>
                  <a:cubicBezTo>
                    <a:pt x="2425" y="10449"/>
                    <a:pt x="2096" y="10404"/>
                    <a:pt x="1775" y="10314"/>
                  </a:cubicBezTo>
                  <a:cubicBezTo>
                    <a:pt x="525" y="9951"/>
                    <a:pt x="275" y="8764"/>
                    <a:pt x="125" y="7590"/>
                  </a:cubicBezTo>
                  <a:cubicBezTo>
                    <a:pt x="100" y="7440"/>
                    <a:pt x="100" y="7277"/>
                    <a:pt x="125" y="7127"/>
                  </a:cubicBezTo>
                  <a:cubicBezTo>
                    <a:pt x="150" y="7002"/>
                    <a:pt x="200" y="6890"/>
                    <a:pt x="263" y="6790"/>
                  </a:cubicBezTo>
                  <a:cubicBezTo>
                    <a:pt x="288" y="6752"/>
                    <a:pt x="313" y="6715"/>
                    <a:pt x="338" y="6665"/>
                  </a:cubicBezTo>
                  <a:lnTo>
                    <a:pt x="363" y="6640"/>
                  </a:lnTo>
                  <a:cubicBezTo>
                    <a:pt x="688" y="6090"/>
                    <a:pt x="963" y="5515"/>
                    <a:pt x="1187" y="4915"/>
                  </a:cubicBezTo>
                  <a:cubicBezTo>
                    <a:pt x="1262" y="4690"/>
                    <a:pt x="1325" y="4453"/>
                    <a:pt x="1375" y="4215"/>
                  </a:cubicBezTo>
                  <a:cubicBezTo>
                    <a:pt x="1425" y="3903"/>
                    <a:pt x="1512" y="3603"/>
                    <a:pt x="1637" y="3328"/>
                  </a:cubicBezTo>
                  <a:cubicBezTo>
                    <a:pt x="2325" y="1916"/>
                    <a:pt x="3174" y="966"/>
                    <a:pt x="4149" y="516"/>
                  </a:cubicBezTo>
                  <a:cubicBezTo>
                    <a:pt x="4687" y="254"/>
                    <a:pt x="5274" y="117"/>
                    <a:pt x="5874" y="104"/>
                  </a:cubicBezTo>
                  <a:close/>
                  <a:moveTo>
                    <a:pt x="5884" y="1"/>
                  </a:moveTo>
                  <a:cubicBezTo>
                    <a:pt x="5307" y="1"/>
                    <a:pt x="4716" y="140"/>
                    <a:pt x="4112" y="416"/>
                  </a:cubicBezTo>
                  <a:cubicBezTo>
                    <a:pt x="3112" y="879"/>
                    <a:pt x="2250" y="1841"/>
                    <a:pt x="1550" y="3278"/>
                  </a:cubicBezTo>
                  <a:cubicBezTo>
                    <a:pt x="1425" y="3566"/>
                    <a:pt x="1325" y="3878"/>
                    <a:pt x="1275" y="4190"/>
                  </a:cubicBezTo>
                  <a:cubicBezTo>
                    <a:pt x="1225" y="4415"/>
                    <a:pt x="1162" y="4653"/>
                    <a:pt x="1087" y="4878"/>
                  </a:cubicBezTo>
                  <a:cubicBezTo>
                    <a:pt x="875" y="5465"/>
                    <a:pt x="600" y="6040"/>
                    <a:pt x="275" y="6577"/>
                  </a:cubicBezTo>
                  <a:lnTo>
                    <a:pt x="250" y="6615"/>
                  </a:lnTo>
                  <a:cubicBezTo>
                    <a:pt x="225" y="6652"/>
                    <a:pt x="200" y="6690"/>
                    <a:pt x="175" y="6727"/>
                  </a:cubicBezTo>
                  <a:cubicBezTo>
                    <a:pt x="113" y="6840"/>
                    <a:pt x="63" y="6965"/>
                    <a:pt x="25" y="7090"/>
                  </a:cubicBezTo>
                  <a:cubicBezTo>
                    <a:pt x="0" y="7265"/>
                    <a:pt x="0" y="7427"/>
                    <a:pt x="25" y="7602"/>
                  </a:cubicBezTo>
                  <a:cubicBezTo>
                    <a:pt x="175" y="8814"/>
                    <a:pt x="438" y="10026"/>
                    <a:pt x="1750" y="10414"/>
                  </a:cubicBezTo>
                  <a:cubicBezTo>
                    <a:pt x="2075" y="10501"/>
                    <a:pt x="2412" y="10551"/>
                    <a:pt x="2762" y="10551"/>
                  </a:cubicBezTo>
                  <a:cubicBezTo>
                    <a:pt x="3362" y="10551"/>
                    <a:pt x="3949" y="10401"/>
                    <a:pt x="4487" y="10126"/>
                  </a:cubicBezTo>
                  <a:cubicBezTo>
                    <a:pt x="4749" y="9989"/>
                    <a:pt x="4986" y="9814"/>
                    <a:pt x="5199" y="9614"/>
                  </a:cubicBezTo>
                  <a:cubicBezTo>
                    <a:pt x="5386" y="9402"/>
                    <a:pt x="5524" y="9152"/>
                    <a:pt x="5549" y="8864"/>
                  </a:cubicBezTo>
                  <a:cubicBezTo>
                    <a:pt x="5617" y="8875"/>
                    <a:pt x="5685" y="8881"/>
                    <a:pt x="5753" y="8881"/>
                  </a:cubicBezTo>
                  <a:cubicBezTo>
                    <a:pt x="6732" y="8881"/>
                    <a:pt x="7585" y="7760"/>
                    <a:pt x="7761" y="7515"/>
                  </a:cubicBezTo>
                  <a:cubicBezTo>
                    <a:pt x="8723" y="6165"/>
                    <a:pt x="9160" y="4365"/>
                    <a:pt x="8985" y="2453"/>
                  </a:cubicBezTo>
                  <a:cubicBezTo>
                    <a:pt x="8948" y="2041"/>
                    <a:pt x="8885" y="1566"/>
                    <a:pt x="8611" y="1204"/>
                  </a:cubicBezTo>
                  <a:cubicBezTo>
                    <a:pt x="8411" y="966"/>
                    <a:pt x="8173" y="766"/>
                    <a:pt x="7911" y="616"/>
                  </a:cubicBezTo>
                  <a:cubicBezTo>
                    <a:pt x="7260" y="205"/>
                    <a:pt x="6583" y="1"/>
                    <a:pt x="5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06;p74"/>
            <p:cNvSpPr/>
            <p:nvPr/>
          </p:nvSpPr>
          <p:spPr>
            <a:xfrm>
              <a:off x="4443910" y="3505403"/>
              <a:ext cx="378685" cy="270035"/>
            </a:xfrm>
            <a:custGeom>
              <a:avLst/>
              <a:gdLst/>
              <a:ahLst/>
              <a:cxnLst/>
              <a:rect l="l" t="t" r="r" b="b"/>
              <a:pathLst>
                <a:path w="10348" h="7379" extrusionOk="0">
                  <a:moveTo>
                    <a:pt x="8417" y="1"/>
                  </a:moveTo>
                  <a:cubicBezTo>
                    <a:pt x="8285" y="1"/>
                    <a:pt x="8152" y="12"/>
                    <a:pt x="8023" y="36"/>
                  </a:cubicBezTo>
                  <a:cubicBezTo>
                    <a:pt x="7523" y="123"/>
                    <a:pt x="7048" y="361"/>
                    <a:pt x="6536" y="461"/>
                  </a:cubicBezTo>
                  <a:cubicBezTo>
                    <a:pt x="6332" y="498"/>
                    <a:pt x="6126" y="510"/>
                    <a:pt x="5918" y="510"/>
                  </a:cubicBezTo>
                  <a:cubicBezTo>
                    <a:pt x="5458" y="510"/>
                    <a:pt x="4990" y="448"/>
                    <a:pt x="4523" y="448"/>
                  </a:cubicBezTo>
                  <a:cubicBezTo>
                    <a:pt x="4411" y="448"/>
                    <a:pt x="4299" y="452"/>
                    <a:pt x="4187" y="461"/>
                  </a:cubicBezTo>
                  <a:cubicBezTo>
                    <a:pt x="3637" y="498"/>
                    <a:pt x="3100" y="686"/>
                    <a:pt x="2625" y="973"/>
                  </a:cubicBezTo>
                  <a:cubicBezTo>
                    <a:pt x="2337" y="1161"/>
                    <a:pt x="2062" y="1398"/>
                    <a:pt x="2000" y="1736"/>
                  </a:cubicBezTo>
                  <a:cubicBezTo>
                    <a:pt x="1975" y="1898"/>
                    <a:pt x="1975" y="2060"/>
                    <a:pt x="2000" y="2210"/>
                  </a:cubicBezTo>
                  <a:cubicBezTo>
                    <a:pt x="2012" y="2310"/>
                    <a:pt x="2000" y="2423"/>
                    <a:pt x="1987" y="2523"/>
                  </a:cubicBezTo>
                  <a:cubicBezTo>
                    <a:pt x="1925" y="2860"/>
                    <a:pt x="1662" y="3135"/>
                    <a:pt x="1362" y="3323"/>
                  </a:cubicBezTo>
                  <a:cubicBezTo>
                    <a:pt x="1063" y="3498"/>
                    <a:pt x="763" y="3673"/>
                    <a:pt x="475" y="3872"/>
                  </a:cubicBezTo>
                  <a:cubicBezTo>
                    <a:pt x="213" y="4097"/>
                    <a:pt x="0" y="4435"/>
                    <a:pt x="63" y="4785"/>
                  </a:cubicBezTo>
                  <a:cubicBezTo>
                    <a:pt x="150" y="5310"/>
                    <a:pt x="800" y="5622"/>
                    <a:pt x="800" y="6159"/>
                  </a:cubicBezTo>
                  <a:cubicBezTo>
                    <a:pt x="800" y="6509"/>
                    <a:pt x="738" y="6622"/>
                    <a:pt x="963" y="6897"/>
                  </a:cubicBezTo>
                  <a:cubicBezTo>
                    <a:pt x="1088" y="7097"/>
                    <a:pt x="1275" y="7259"/>
                    <a:pt x="1500" y="7334"/>
                  </a:cubicBezTo>
                  <a:cubicBezTo>
                    <a:pt x="1586" y="7365"/>
                    <a:pt x="1669" y="7379"/>
                    <a:pt x="1750" y="7379"/>
                  </a:cubicBezTo>
                  <a:cubicBezTo>
                    <a:pt x="2126" y="7379"/>
                    <a:pt x="2445" y="7079"/>
                    <a:pt x="2712" y="6822"/>
                  </a:cubicBezTo>
                  <a:cubicBezTo>
                    <a:pt x="2907" y="6638"/>
                    <a:pt x="3481" y="5980"/>
                    <a:pt x="3826" y="5980"/>
                  </a:cubicBezTo>
                  <a:cubicBezTo>
                    <a:pt x="3856" y="5980"/>
                    <a:pt x="3885" y="5986"/>
                    <a:pt x="3912" y="5997"/>
                  </a:cubicBezTo>
                  <a:cubicBezTo>
                    <a:pt x="3987" y="6047"/>
                    <a:pt x="4049" y="6097"/>
                    <a:pt x="4112" y="6159"/>
                  </a:cubicBezTo>
                  <a:cubicBezTo>
                    <a:pt x="4181" y="6204"/>
                    <a:pt x="4259" y="6224"/>
                    <a:pt x="4339" y="6224"/>
                  </a:cubicBezTo>
                  <a:cubicBezTo>
                    <a:pt x="4505" y="6224"/>
                    <a:pt x="4677" y="6140"/>
                    <a:pt x="4787" y="6022"/>
                  </a:cubicBezTo>
                  <a:cubicBezTo>
                    <a:pt x="4937" y="5822"/>
                    <a:pt x="5049" y="5585"/>
                    <a:pt x="5099" y="5347"/>
                  </a:cubicBezTo>
                  <a:cubicBezTo>
                    <a:pt x="5286" y="4760"/>
                    <a:pt x="5536" y="4147"/>
                    <a:pt x="6074" y="3847"/>
                  </a:cubicBezTo>
                  <a:cubicBezTo>
                    <a:pt x="6375" y="3673"/>
                    <a:pt x="6709" y="3629"/>
                    <a:pt x="7051" y="3629"/>
                  </a:cubicBezTo>
                  <a:cubicBezTo>
                    <a:pt x="7395" y="3629"/>
                    <a:pt x="7747" y="3673"/>
                    <a:pt x="8084" y="3673"/>
                  </a:cubicBezTo>
                  <a:cubicBezTo>
                    <a:pt x="8105" y="3673"/>
                    <a:pt x="8127" y="3673"/>
                    <a:pt x="8148" y="3673"/>
                  </a:cubicBezTo>
                  <a:cubicBezTo>
                    <a:pt x="8811" y="3673"/>
                    <a:pt x="9423" y="3348"/>
                    <a:pt x="9785" y="2798"/>
                  </a:cubicBezTo>
                  <a:cubicBezTo>
                    <a:pt x="10185" y="2223"/>
                    <a:pt x="10348" y="1423"/>
                    <a:pt x="9998" y="811"/>
                  </a:cubicBezTo>
                  <a:cubicBezTo>
                    <a:pt x="9687" y="273"/>
                    <a:pt x="9052" y="1"/>
                    <a:pt x="8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07;p74"/>
            <p:cNvSpPr/>
            <p:nvPr/>
          </p:nvSpPr>
          <p:spPr>
            <a:xfrm>
              <a:off x="4509744" y="3696466"/>
              <a:ext cx="73227" cy="92878"/>
            </a:xfrm>
            <a:custGeom>
              <a:avLst/>
              <a:gdLst/>
              <a:ahLst/>
              <a:cxnLst/>
              <a:rect l="l" t="t" r="r" b="b"/>
              <a:pathLst>
                <a:path w="2001" h="2538" extrusionOk="0">
                  <a:moveTo>
                    <a:pt x="1026" y="1"/>
                  </a:moveTo>
                  <a:cubicBezTo>
                    <a:pt x="795" y="1"/>
                    <a:pt x="576" y="85"/>
                    <a:pt x="438" y="264"/>
                  </a:cubicBezTo>
                  <a:cubicBezTo>
                    <a:pt x="251" y="526"/>
                    <a:pt x="126" y="838"/>
                    <a:pt x="76" y="1151"/>
                  </a:cubicBezTo>
                  <a:cubicBezTo>
                    <a:pt x="1" y="1426"/>
                    <a:pt x="1" y="1713"/>
                    <a:pt x="76" y="1988"/>
                  </a:cubicBezTo>
                  <a:cubicBezTo>
                    <a:pt x="151" y="2263"/>
                    <a:pt x="376" y="2475"/>
                    <a:pt x="651" y="2538"/>
                  </a:cubicBezTo>
                  <a:lnTo>
                    <a:pt x="2000" y="776"/>
                  </a:lnTo>
                  <a:cubicBezTo>
                    <a:pt x="1904" y="277"/>
                    <a:pt x="1445" y="1"/>
                    <a:pt x="1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08;p74"/>
            <p:cNvSpPr/>
            <p:nvPr/>
          </p:nvSpPr>
          <p:spPr>
            <a:xfrm>
              <a:off x="4508390" y="3694416"/>
              <a:ext cx="76410" cy="96757"/>
            </a:xfrm>
            <a:custGeom>
              <a:avLst/>
              <a:gdLst/>
              <a:ahLst/>
              <a:cxnLst/>
              <a:rect l="l" t="t" r="r" b="b"/>
              <a:pathLst>
                <a:path w="2088" h="2644" extrusionOk="0">
                  <a:moveTo>
                    <a:pt x="1072" y="1"/>
                  </a:moveTo>
                  <a:cubicBezTo>
                    <a:pt x="832" y="1"/>
                    <a:pt x="599" y="102"/>
                    <a:pt x="438" y="282"/>
                  </a:cubicBezTo>
                  <a:cubicBezTo>
                    <a:pt x="250" y="557"/>
                    <a:pt x="113" y="869"/>
                    <a:pt x="63" y="1207"/>
                  </a:cubicBezTo>
                  <a:cubicBezTo>
                    <a:pt x="0" y="1482"/>
                    <a:pt x="0" y="1782"/>
                    <a:pt x="63" y="2057"/>
                  </a:cubicBezTo>
                  <a:cubicBezTo>
                    <a:pt x="150" y="2356"/>
                    <a:pt x="388" y="2581"/>
                    <a:pt x="688" y="2644"/>
                  </a:cubicBezTo>
                  <a:lnTo>
                    <a:pt x="700" y="2544"/>
                  </a:lnTo>
                  <a:cubicBezTo>
                    <a:pt x="438" y="2481"/>
                    <a:pt x="238" y="2282"/>
                    <a:pt x="163" y="2032"/>
                  </a:cubicBezTo>
                  <a:cubicBezTo>
                    <a:pt x="100" y="1757"/>
                    <a:pt x="100" y="1482"/>
                    <a:pt x="163" y="1219"/>
                  </a:cubicBezTo>
                  <a:cubicBezTo>
                    <a:pt x="213" y="907"/>
                    <a:pt x="338" y="607"/>
                    <a:pt x="525" y="345"/>
                  </a:cubicBezTo>
                  <a:cubicBezTo>
                    <a:pt x="665" y="186"/>
                    <a:pt x="861" y="104"/>
                    <a:pt x="1066" y="104"/>
                  </a:cubicBezTo>
                  <a:cubicBezTo>
                    <a:pt x="1135" y="104"/>
                    <a:pt x="1206" y="113"/>
                    <a:pt x="1275" y="132"/>
                  </a:cubicBezTo>
                  <a:cubicBezTo>
                    <a:pt x="1637" y="207"/>
                    <a:pt x="1912" y="482"/>
                    <a:pt x="1987" y="844"/>
                  </a:cubicBezTo>
                  <a:lnTo>
                    <a:pt x="2087" y="819"/>
                  </a:lnTo>
                  <a:cubicBezTo>
                    <a:pt x="2000" y="432"/>
                    <a:pt x="1687" y="120"/>
                    <a:pt x="1300" y="32"/>
                  </a:cubicBezTo>
                  <a:cubicBezTo>
                    <a:pt x="1225" y="11"/>
                    <a:pt x="114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09;p74"/>
            <p:cNvSpPr/>
            <p:nvPr/>
          </p:nvSpPr>
          <p:spPr>
            <a:xfrm>
              <a:off x="4526212" y="3712494"/>
              <a:ext cx="29313" cy="46695"/>
            </a:xfrm>
            <a:custGeom>
              <a:avLst/>
              <a:gdLst/>
              <a:ahLst/>
              <a:cxnLst/>
              <a:rect l="l" t="t" r="r" b="b"/>
              <a:pathLst>
                <a:path w="801" h="1276" extrusionOk="0">
                  <a:moveTo>
                    <a:pt x="738" y="0"/>
                  </a:moveTo>
                  <a:cubicBezTo>
                    <a:pt x="488" y="100"/>
                    <a:pt x="288" y="288"/>
                    <a:pt x="188" y="538"/>
                  </a:cubicBezTo>
                  <a:cubicBezTo>
                    <a:pt x="101" y="750"/>
                    <a:pt x="38" y="988"/>
                    <a:pt x="1" y="1225"/>
                  </a:cubicBezTo>
                  <a:lnTo>
                    <a:pt x="201" y="1275"/>
                  </a:lnTo>
                  <a:cubicBezTo>
                    <a:pt x="226" y="1050"/>
                    <a:pt x="288" y="825"/>
                    <a:pt x="376" y="613"/>
                  </a:cubicBezTo>
                  <a:cubicBezTo>
                    <a:pt x="451" y="425"/>
                    <a:pt x="613" y="275"/>
                    <a:pt x="801" y="200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10;p74"/>
            <p:cNvSpPr/>
            <p:nvPr/>
          </p:nvSpPr>
          <p:spPr>
            <a:xfrm>
              <a:off x="4568736" y="4474366"/>
              <a:ext cx="512" cy="3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" y="1"/>
                  </a:moveTo>
                  <a:lnTo>
                    <a:pt x="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4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11;p74"/>
            <p:cNvSpPr/>
            <p:nvPr/>
          </p:nvSpPr>
          <p:spPr>
            <a:xfrm>
              <a:off x="4568736" y="4473451"/>
              <a:ext cx="1866" cy="951"/>
            </a:xfrm>
            <a:custGeom>
              <a:avLst/>
              <a:gdLst/>
              <a:ahLst/>
              <a:cxnLst/>
              <a:rect l="l" t="t" r="r" b="b"/>
              <a:pathLst>
                <a:path w="51" h="26" extrusionOk="0">
                  <a:moveTo>
                    <a:pt x="1" y="1"/>
                  </a:moveTo>
                  <a:lnTo>
                    <a:pt x="1" y="26"/>
                  </a:lnTo>
                  <a:lnTo>
                    <a:pt x="51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E4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12;p74"/>
            <p:cNvSpPr/>
            <p:nvPr/>
          </p:nvSpPr>
          <p:spPr>
            <a:xfrm>
              <a:off x="4568736" y="4473012"/>
              <a:ext cx="3257" cy="1391"/>
            </a:xfrm>
            <a:custGeom>
              <a:avLst/>
              <a:gdLst/>
              <a:ahLst/>
              <a:cxnLst/>
              <a:rect l="l" t="t" r="r" b="b"/>
              <a:pathLst>
                <a:path w="89" h="38" extrusionOk="0">
                  <a:moveTo>
                    <a:pt x="1" y="0"/>
                  </a:moveTo>
                  <a:lnTo>
                    <a:pt x="1" y="13"/>
                  </a:lnTo>
                  <a:lnTo>
                    <a:pt x="51" y="38"/>
                  </a:lnTo>
                  <a:lnTo>
                    <a:pt x="8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F4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13;p74"/>
            <p:cNvSpPr/>
            <p:nvPr/>
          </p:nvSpPr>
          <p:spPr>
            <a:xfrm>
              <a:off x="4568736" y="4472536"/>
              <a:ext cx="4611" cy="1866"/>
            </a:xfrm>
            <a:custGeom>
              <a:avLst/>
              <a:gdLst/>
              <a:ahLst/>
              <a:cxnLst/>
              <a:rect l="l" t="t" r="r" b="b"/>
              <a:pathLst>
                <a:path w="126" h="51" extrusionOk="0">
                  <a:moveTo>
                    <a:pt x="1" y="1"/>
                  </a:moveTo>
                  <a:lnTo>
                    <a:pt x="1" y="13"/>
                  </a:lnTo>
                  <a:lnTo>
                    <a:pt x="88" y="51"/>
                  </a:lnTo>
                  <a:lnTo>
                    <a:pt x="126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4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14;p74"/>
            <p:cNvSpPr/>
            <p:nvPr/>
          </p:nvSpPr>
          <p:spPr>
            <a:xfrm>
              <a:off x="4568736" y="4471621"/>
              <a:ext cx="6002" cy="2781"/>
            </a:xfrm>
            <a:custGeom>
              <a:avLst/>
              <a:gdLst/>
              <a:ahLst/>
              <a:cxnLst/>
              <a:rect l="l" t="t" r="r" b="b"/>
              <a:pathLst>
                <a:path w="164" h="76" extrusionOk="0">
                  <a:moveTo>
                    <a:pt x="1" y="1"/>
                  </a:moveTo>
                  <a:lnTo>
                    <a:pt x="1" y="26"/>
                  </a:lnTo>
                  <a:lnTo>
                    <a:pt x="126" y="76"/>
                  </a:lnTo>
                  <a:lnTo>
                    <a:pt x="163" y="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15;p74"/>
            <p:cNvSpPr/>
            <p:nvPr/>
          </p:nvSpPr>
          <p:spPr>
            <a:xfrm>
              <a:off x="4568736" y="4471182"/>
              <a:ext cx="7356" cy="3220"/>
            </a:xfrm>
            <a:custGeom>
              <a:avLst/>
              <a:gdLst/>
              <a:ahLst/>
              <a:cxnLst/>
              <a:rect l="l" t="t" r="r" b="b"/>
              <a:pathLst>
                <a:path w="201" h="88" extrusionOk="0">
                  <a:moveTo>
                    <a:pt x="1" y="0"/>
                  </a:moveTo>
                  <a:lnTo>
                    <a:pt x="1" y="13"/>
                  </a:lnTo>
                  <a:lnTo>
                    <a:pt x="163" y="88"/>
                  </a:lnTo>
                  <a:lnTo>
                    <a:pt x="201" y="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24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16;p74"/>
            <p:cNvSpPr/>
            <p:nvPr/>
          </p:nvSpPr>
          <p:spPr>
            <a:xfrm>
              <a:off x="4568736" y="4470267"/>
              <a:ext cx="8746" cy="4135"/>
            </a:xfrm>
            <a:custGeom>
              <a:avLst/>
              <a:gdLst/>
              <a:ahLst/>
              <a:cxnLst/>
              <a:rect l="l" t="t" r="r" b="b"/>
              <a:pathLst>
                <a:path w="239" h="113" extrusionOk="0">
                  <a:moveTo>
                    <a:pt x="1" y="0"/>
                  </a:moveTo>
                  <a:lnTo>
                    <a:pt x="1" y="25"/>
                  </a:lnTo>
                  <a:lnTo>
                    <a:pt x="201" y="113"/>
                  </a:lnTo>
                  <a:lnTo>
                    <a:pt x="238" y="1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17;p74"/>
            <p:cNvSpPr/>
            <p:nvPr/>
          </p:nvSpPr>
          <p:spPr>
            <a:xfrm>
              <a:off x="4568736" y="4469791"/>
              <a:ext cx="10100" cy="4611"/>
            </a:xfrm>
            <a:custGeom>
              <a:avLst/>
              <a:gdLst/>
              <a:ahLst/>
              <a:cxnLst/>
              <a:rect l="l" t="t" r="r" b="b"/>
              <a:pathLst>
                <a:path w="276" h="126" extrusionOk="0">
                  <a:moveTo>
                    <a:pt x="1" y="1"/>
                  </a:moveTo>
                  <a:lnTo>
                    <a:pt x="1" y="13"/>
                  </a:lnTo>
                  <a:lnTo>
                    <a:pt x="238" y="126"/>
                  </a:lnTo>
                  <a:lnTo>
                    <a:pt x="276" y="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4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18;p74"/>
            <p:cNvSpPr/>
            <p:nvPr/>
          </p:nvSpPr>
          <p:spPr>
            <a:xfrm>
              <a:off x="4568736" y="4469352"/>
              <a:ext cx="11491" cy="5050"/>
            </a:xfrm>
            <a:custGeom>
              <a:avLst/>
              <a:gdLst/>
              <a:ahLst/>
              <a:cxnLst/>
              <a:rect l="l" t="t" r="r" b="b"/>
              <a:pathLst>
                <a:path w="314" h="138" extrusionOk="0">
                  <a:moveTo>
                    <a:pt x="1" y="0"/>
                  </a:moveTo>
                  <a:lnTo>
                    <a:pt x="1" y="13"/>
                  </a:lnTo>
                  <a:lnTo>
                    <a:pt x="276" y="138"/>
                  </a:lnTo>
                  <a:lnTo>
                    <a:pt x="313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50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19;p74"/>
            <p:cNvSpPr/>
            <p:nvPr/>
          </p:nvSpPr>
          <p:spPr>
            <a:xfrm>
              <a:off x="4568736" y="4468437"/>
              <a:ext cx="12845" cy="5965"/>
            </a:xfrm>
            <a:custGeom>
              <a:avLst/>
              <a:gdLst/>
              <a:ahLst/>
              <a:cxnLst/>
              <a:rect l="l" t="t" r="r" b="b"/>
              <a:pathLst>
                <a:path w="351" h="163" extrusionOk="0">
                  <a:moveTo>
                    <a:pt x="1" y="0"/>
                  </a:moveTo>
                  <a:lnTo>
                    <a:pt x="1" y="25"/>
                  </a:lnTo>
                  <a:lnTo>
                    <a:pt x="313" y="163"/>
                  </a:lnTo>
                  <a:lnTo>
                    <a:pt x="351" y="1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20;p74"/>
            <p:cNvSpPr/>
            <p:nvPr/>
          </p:nvSpPr>
          <p:spPr>
            <a:xfrm>
              <a:off x="4568736" y="4467961"/>
              <a:ext cx="14235" cy="6441"/>
            </a:xfrm>
            <a:custGeom>
              <a:avLst/>
              <a:gdLst/>
              <a:ahLst/>
              <a:cxnLst/>
              <a:rect l="l" t="t" r="r" b="b"/>
              <a:pathLst>
                <a:path w="389" h="176" extrusionOk="0">
                  <a:moveTo>
                    <a:pt x="1" y="1"/>
                  </a:moveTo>
                  <a:lnTo>
                    <a:pt x="1" y="13"/>
                  </a:lnTo>
                  <a:lnTo>
                    <a:pt x="351" y="176"/>
                  </a:lnTo>
                  <a:lnTo>
                    <a:pt x="388" y="1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75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21;p74"/>
            <p:cNvSpPr/>
            <p:nvPr/>
          </p:nvSpPr>
          <p:spPr>
            <a:xfrm>
              <a:off x="4568736" y="4467522"/>
              <a:ext cx="15589" cy="6880"/>
            </a:xfrm>
            <a:custGeom>
              <a:avLst/>
              <a:gdLst/>
              <a:ahLst/>
              <a:cxnLst/>
              <a:rect l="l" t="t" r="r" b="b"/>
              <a:pathLst>
                <a:path w="426" h="188" extrusionOk="0">
                  <a:moveTo>
                    <a:pt x="1" y="0"/>
                  </a:moveTo>
                  <a:lnTo>
                    <a:pt x="1" y="13"/>
                  </a:lnTo>
                  <a:lnTo>
                    <a:pt x="388" y="188"/>
                  </a:lnTo>
                  <a:lnTo>
                    <a:pt x="426" y="1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85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22;p74"/>
            <p:cNvSpPr/>
            <p:nvPr/>
          </p:nvSpPr>
          <p:spPr>
            <a:xfrm>
              <a:off x="4568736" y="4466607"/>
              <a:ext cx="16980" cy="7795"/>
            </a:xfrm>
            <a:custGeom>
              <a:avLst/>
              <a:gdLst/>
              <a:ahLst/>
              <a:cxnLst/>
              <a:rect l="l" t="t" r="r" b="b"/>
              <a:pathLst>
                <a:path w="464" h="213" extrusionOk="0">
                  <a:moveTo>
                    <a:pt x="1" y="0"/>
                  </a:moveTo>
                  <a:lnTo>
                    <a:pt x="1" y="25"/>
                  </a:lnTo>
                  <a:lnTo>
                    <a:pt x="426" y="213"/>
                  </a:lnTo>
                  <a:lnTo>
                    <a:pt x="463" y="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23;p74"/>
            <p:cNvSpPr/>
            <p:nvPr/>
          </p:nvSpPr>
          <p:spPr>
            <a:xfrm>
              <a:off x="4568736" y="4466132"/>
              <a:ext cx="18334" cy="8270"/>
            </a:xfrm>
            <a:custGeom>
              <a:avLst/>
              <a:gdLst/>
              <a:ahLst/>
              <a:cxnLst/>
              <a:rect l="l" t="t" r="r" b="b"/>
              <a:pathLst>
                <a:path w="501" h="226" extrusionOk="0">
                  <a:moveTo>
                    <a:pt x="1" y="1"/>
                  </a:moveTo>
                  <a:lnTo>
                    <a:pt x="1" y="13"/>
                  </a:lnTo>
                  <a:lnTo>
                    <a:pt x="463" y="226"/>
                  </a:lnTo>
                  <a:lnTo>
                    <a:pt x="50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5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24;p74"/>
            <p:cNvSpPr/>
            <p:nvPr/>
          </p:nvSpPr>
          <p:spPr>
            <a:xfrm>
              <a:off x="4568736" y="4465693"/>
              <a:ext cx="19725" cy="8710"/>
            </a:xfrm>
            <a:custGeom>
              <a:avLst/>
              <a:gdLst/>
              <a:ahLst/>
              <a:cxnLst/>
              <a:rect l="l" t="t" r="r" b="b"/>
              <a:pathLst>
                <a:path w="539" h="238" extrusionOk="0">
                  <a:moveTo>
                    <a:pt x="1" y="0"/>
                  </a:moveTo>
                  <a:lnTo>
                    <a:pt x="1" y="13"/>
                  </a:lnTo>
                  <a:lnTo>
                    <a:pt x="501" y="238"/>
                  </a:lnTo>
                  <a:lnTo>
                    <a:pt x="538" y="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5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25;p74"/>
            <p:cNvSpPr/>
            <p:nvPr/>
          </p:nvSpPr>
          <p:spPr>
            <a:xfrm>
              <a:off x="4568736" y="4464778"/>
              <a:ext cx="20640" cy="9624"/>
            </a:xfrm>
            <a:custGeom>
              <a:avLst/>
              <a:gdLst/>
              <a:ahLst/>
              <a:cxnLst/>
              <a:rect l="l" t="t" r="r" b="b"/>
              <a:pathLst>
                <a:path w="564" h="263" extrusionOk="0">
                  <a:moveTo>
                    <a:pt x="1" y="0"/>
                  </a:moveTo>
                  <a:lnTo>
                    <a:pt x="1" y="25"/>
                  </a:lnTo>
                  <a:lnTo>
                    <a:pt x="538" y="263"/>
                  </a:lnTo>
                  <a:lnTo>
                    <a:pt x="563" y="2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5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26;p74"/>
            <p:cNvSpPr/>
            <p:nvPr/>
          </p:nvSpPr>
          <p:spPr>
            <a:xfrm>
              <a:off x="4568736" y="4464302"/>
              <a:ext cx="21994" cy="10100"/>
            </a:xfrm>
            <a:custGeom>
              <a:avLst/>
              <a:gdLst/>
              <a:ahLst/>
              <a:cxnLst/>
              <a:rect l="l" t="t" r="r" b="b"/>
              <a:pathLst>
                <a:path w="601" h="276" extrusionOk="0">
                  <a:moveTo>
                    <a:pt x="1" y="1"/>
                  </a:moveTo>
                  <a:lnTo>
                    <a:pt x="1" y="13"/>
                  </a:lnTo>
                  <a:lnTo>
                    <a:pt x="563" y="276"/>
                  </a:lnTo>
                  <a:lnTo>
                    <a:pt x="601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D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27;p74"/>
            <p:cNvSpPr/>
            <p:nvPr/>
          </p:nvSpPr>
          <p:spPr>
            <a:xfrm>
              <a:off x="4568736" y="4463863"/>
              <a:ext cx="23384" cy="10539"/>
            </a:xfrm>
            <a:custGeom>
              <a:avLst/>
              <a:gdLst/>
              <a:ahLst/>
              <a:cxnLst/>
              <a:rect l="l" t="t" r="r" b="b"/>
              <a:pathLst>
                <a:path w="639" h="288" extrusionOk="0">
                  <a:moveTo>
                    <a:pt x="1" y="0"/>
                  </a:moveTo>
                  <a:lnTo>
                    <a:pt x="1" y="13"/>
                  </a:lnTo>
                  <a:lnTo>
                    <a:pt x="601" y="288"/>
                  </a:lnTo>
                  <a:lnTo>
                    <a:pt x="638" y="2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5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28;p74"/>
            <p:cNvSpPr/>
            <p:nvPr/>
          </p:nvSpPr>
          <p:spPr>
            <a:xfrm>
              <a:off x="4568736" y="4462948"/>
              <a:ext cx="24738" cy="11454"/>
            </a:xfrm>
            <a:custGeom>
              <a:avLst/>
              <a:gdLst/>
              <a:ahLst/>
              <a:cxnLst/>
              <a:rect l="l" t="t" r="r" b="b"/>
              <a:pathLst>
                <a:path w="676" h="313" extrusionOk="0">
                  <a:moveTo>
                    <a:pt x="1" y="0"/>
                  </a:moveTo>
                  <a:lnTo>
                    <a:pt x="1" y="25"/>
                  </a:lnTo>
                  <a:lnTo>
                    <a:pt x="638" y="313"/>
                  </a:lnTo>
                  <a:lnTo>
                    <a:pt x="676" y="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5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29;p74"/>
            <p:cNvSpPr/>
            <p:nvPr/>
          </p:nvSpPr>
          <p:spPr>
            <a:xfrm>
              <a:off x="4568736" y="4462472"/>
              <a:ext cx="26129" cy="11930"/>
            </a:xfrm>
            <a:custGeom>
              <a:avLst/>
              <a:gdLst/>
              <a:ahLst/>
              <a:cxnLst/>
              <a:rect l="l" t="t" r="r" b="b"/>
              <a:pathLst>
                <a:path w="714" h="326" extrusionOk="0">
                  <a:moveTo>
                    <a:pt x="1" y="1"/>
                  </a:moveTo>
                  <a:lnTo>
                    <a:pt x="1" y="13"/>
                  </a:lnTo>
                  <a:lnTo>
                    <a:pt x="676" y="326"/>
                  </a:lnTo>
                  <a:lnTo>
                    <a:pt x="713" y="3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05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30;p74"/>
            <p:cNvSpPr/>
            <p:nvPr/>
          </p:nvSpPr>
          <p:spPr>
            <a:xfrm>
              <a:off x="4568736" y="4462033"/>
              <a:ext cx="27483" cy="12369"/>
            </a:xfrm>
            <a:custGeom>
              <a:avLst/>
              <a:gdLst/>
              <a:ahLst/>
              <a:cxnLst/>
              <a:rect l="l" t="t" r="r" b="b"/>
              <a:pathLst>
                <a:path w="751" h="338" extrusionOk="0">
                  <a:moveTo>
                    <a:pt x="1" y="0"/>
                  </a:moveTo>
                  <a:lnTo>
                    <a:pt x="1" y="13"/>
                  </a:lnTo>
                  <a:lnTo>
                    <a:pt x="713" y="338"/>
                  </a:lnTo>
                  <a:lnTo>
                    <a:pt x="751" y="3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5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31;p74"/>
            <p:cNvSpPr/>
            <p:nvPr/>
          </p:nvSpPr>
          <p:spPr>
            <a:xfrm>
              <a:off x="4568736" y="4461118"/>
              <a:ext cx="28873" cy="13284"/>
            </a:xfrm>
            <a:custGeom>
              <a:avLst/>
              <a:gdLst/>
              <a:ahLst/>
              <a:cxnLst/>
              <a:rect l="l" t="t" r="r" b="b"/>
              <a:pathLst>
                <a:path w="789" h="363" extrusionOk="0">
                  <a:moveTo>
                    <a:pt x="1" y="0"/>
                  </a:moveTo>
                  <a:lnTo>
                    <a:pt x="1" y="25"/>
                  </a:lnTo>
                  <a:lnTo>
                    <a:pt x="751" y="363"/>
                  </a:lnTo>
                  <a:lnTo>
                    <a:pt x="788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5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32;p74"/>
            <p:cNvSpPr/>
            <p:nvPr/>
          </p:nvSpPr>
          <p:spPr>
            <a:xfrm>
              <a:off x="4568736" y="4460642"/>
              <a:ext cx="30227" cy="13760"/>
            </a:xfrm>
            <a:custGeom>
              <a:avLst/>
              <a:gdLst/>
              <a:ahLst/>
              <a:cxnLst/>
              <a:rect l="l" t="t" r="r" b="b"/>
              <a:pathLst>
                <a:path w="826" h="376" extrusionOk="0">
                  <a:moveTo>
                    <a:pt x="1" y="1"/>
                  </a:moveTo>
                  <a:lnTo>
                    <a:pt x="1" y="13"/>
                  </a:lnTo>
                  <a:lnTo>
                    <a:pt x="788" y="376"/>
                  </a:lnTo>
                  <a:lnTo>
                    <a:pt x="826" y="3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33;p74"/>
            <p:cNvSpPr/>
            <p:nvPr/>
          </p:nvSpPr>
          <p:spPr>
            <a:xfrm>
              <a:off x="4568736" y="4459728"/>
              <a:ext cx="31618" cy="14675"/>
            </a:xfrm>
            <a:custGeom>
              <a:avLst/>
              <a:gdLst/>
              <a:ahLst/>
              <a:cxnLst/>
              <a:rect l="l" t="t" r="r" b="b"/>
              <a:pathLst>
                <a:path w="864" h="401" extrusionOk="0">
                  <a:moveTo>
                    <a:pt x="1" y="1"/>
                  </a:moveTo>
                  <a:lnTo>
                    <a:pt x="1" y="26"/>
                  </a:lnTo>
                  <a:lnTo>
                    <a:pt x="826" y="401"/>
                  </a:lnTo>
                  <a:lnTo>
                    <a:pt x="863" y="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4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34;p74"/>
            <p:cNvSpPr/>
            <p:nvPr/>
          </p:nvSpPr>
          <p:spPr>
            <a:xfrm>
              <a:off x="4568736" y="4459288"/>
              <a:ext cx="32972" cy="15114"/>
            </a:xfrm>
            <a:custGeom>
              <a:avLst/>
              <a:gdLst/>
              <a:ahLst/>
              <a:cxnLst/>
              <a:rect l="l" t="t" r="r" b="b"/>
              <a:pathLst>
                <a:path w="901" h="413" extrusionOk="0">
                  <a:moveTo>
                    <a:pt x="1" y="0"/>
                  </a:moveTo>
                  <a:lnTo>
                    <a:pt x="1" y="13"/>
                  </a:lnTo>
                  <a:lnTo>
                    <a:pt x="863" y="413"/>
                  </a:lnTo>
                  <a:lnTo>
                    <a:pt x="901" y="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5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35;p74"/>
            <p:cNvSpPr/>
            <p:nvPr/>
          </p:nvSpPr>
          <p:spPr>
            <a:xfrm>
              <a:off x="4568736" y="4458813"/>
              <a:ext cx="34363" cy="15589"/>
            </a:xfrm>
            <a:custGeom>
              <a:avLst/>
              <a:gdLst/>
              <a:ahLst/>
              <a:cxnLst/>
              <a:rect l="l" t="t" r="r" b="b"/>
              <a:pathLst>
                <a:path w="939" h="426" extrusionOk="0">
                  <a:moveTo>
                    <a:pt x="1" y="1"/>
                  </a:moveTo>
                  <a:lnTo>
                    <a:pt x="1" y="13"/>
                  </a:lnTo>
                  <a:lnTo>
                    <a:pt x="901" y="426"/>
                  </a:lnTo>
                  <a:lnTo>
                    <a:pt x="938" y="4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36;p74"/>
            <p:cNvSpPr/>
            <p:nvPr/>
          </p:nvSpPr>
          <p:spPr>
            <a:xfrm>
              <a:off x="4568736" y="4457898"/>
              <a:ext cx="35717" cy="16504"/>
            </a:xfrm>
            <a:custGeom>
              <a:avLst/>
              <a:gdLst/>
              <a:ahLst/>
              <a:cxnLst/>
              <a:rect l="l" t="t" r="r" b="b"/>
              <a:pathLst>
                <a:path w="976" h="451" extrusionOk="0">
                  <a:moveTo>
                    <a:pt x="1" y="1"/>
                  </a:moveTo>
                  <a:lnTo>
                    <a:pt x="1" y="26"/>
                  </a:lnTo>
                  <a:lnTo>
                    <a:pt x="938" y="451"/>
                  </a:lnTo>
                  <a:lnTo>
                    <a:pt x="976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1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37;p74"/>
            <p:cNvSpPr/>
            <p:nvPr/>
          </p:nvSpPr>
          <p:spPr>
            <a:xfrm>
              <a:off x="4270596" y="4129567"/>
              <a:ext cx="42560" cy="90133"/>
            </a:xfrm>
            <a:custGeom>
              <a:avLst/>
              <a:gdLst/>
              <a:ahLst/>
              <a:cxnLst/>
              <a:rect l="l" t="t" r="r" b="b"/>
              <a:pathLst>
                <a:path w="1163" h="2463" extrusionOk="0">
                  <a:moveTo>
                    <a:pt x="1162" y="0"/>
                  </a:moveTo>
                  <a:lnTo>
                    <a:pt x="1162" y="0"/>
                  </a:lnTo>
                  <a:cubicBezTo>
                    <a:pt x="1025" y="300"/>
                    <a:pt x="900" y="588"/>
                    <a:pt x="762" y="875"/>
                  </a:cubicBezTo>
                  <a:cubicBezTo>
                    <a:pt x="525" y="1388"/>
                    <a:pt x="287" y="1912"/>
                    <a:pt x="0" y="2412"/>
                  </a:cubicBezTo>
                  <a:lnTo>
                    <a:pt x="587" y="2462"/>
                  </a:lnTo>
                  <a:cubicBezTo>
                    <a:pt x="800" y="1650"/>
                    <a:pt x="1000" y="825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38;p74"/>
            <p:cNvSpPr/>
            <p:nvPr/>
          </p:nvSpPr>
          <p:spPr>
            <a:xfrm>
              <a:off x="4587948" y="3857923"/>
              <a:ext cx="59503" cy="34326"/>
            </a:xfrm>
            <a:custGeom>
              <a:avLst/>
              <a:gdLst/>
              <a:ahLst/>
              <a:cxnLst/>
              <a:rect l="l" t="t" r="r" b="b"/>
              <a:pathLst>
                <a:path w="1626" h="938" extrusionOk="0">
                  <a:moveTo>
                    <a:pt x="26" y="0"/>
                  </a:moveTo>
                  <a:cubicBezTo>
                    <a:pt x="13" y="313"/>
                    <a:pt x="13" y="625"/>
                    <a:pt x="1" y="938"/>
                  </a:cubicBezTo>
                  <a:cubicBezTo>
                    <a:pt x="538" y="938"/>
                    <a:pt x="1088" y="875"/>
                    <a:pt x="1625" y="738"/>
                  </a:cubicBezTo>
                  <a:cubicBezTo>
                    <a:pt x="1063" y="613"/>
                    <a:pt x="451" y="40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39;p74"/>
            <p:cNvSpPr/>
            <p:nvPr/>
          </p:nvSpPr>
          <p:spPr>
            <a:xfrm>
              <a:off x="4003050" y="4332157"/>
              <a:ext cx="656734" cy="142245"/>
            </a:xfrm>
            <a:custGeom>
              <a:avLst/>
              <a:gdLst/>
              <a:ahLst/>
              <a:cxnLst/>
              <a:rect l="l" t="t" r="r" b="b"/>
              <a:pathLst>
                <a:path w="17946" h="3887" extrusionOk="0">
                  <a:moveTo>
                    <a:pt x="5724" y="0"/>
                  </a:moveTo>
                  <a:lnTo>
                    <a:pt x="0" y="3350"/>
                  </a:lnTo>
                  <a:cubicBezTo>
                    <a:pt x="175" y="3587"/>
                    <a:pt x="413" y="3774"/>
                    <a:pt x="688" y="3887"/>
                  </a:cubicBezTo>
                  <a:lnTo>
                    <a:pt x="17946" y="3887"/>
                  </a:lnTo>
                  <a:cubicBezTo>
                    <a:pt x="17721" y="3562"/>
                    <a:pt x="17458" y="3275"/>
                    <a:pt x="17171" y="3000"/>
                  </a:cubicBezTo>
                  <a:cubicBezTo>
                    <a:pt x="16746" y="2562"/>
                    <a:pt x="16184" y="2287"/>
                    <a:pt x="15584" y="2187"/>
                  </a:cubicBezTo>
                  <a:cubicBezTo>
                    <a:pt x="15461" y="2173"/>
                    <a:pt x="15335" y="2166"/>
                    <a:pt x="15210" y="2166"/>
                  </a:cubicBezTo>
                  <a:cubicBezTo>
                    <a:pt x="15017" y="2166"/>
                    <a:pt x="14823" y="2182"/>
                    <a:pt x="14634" y="2212"/>
                  </a:cubicBezTo>
                  <a:cubicBezTo>
                    <a:pt x="14106" y="2271"/>
                    <a:pt x="13446" y="2528"/>
                    <a:pt x="12912" y="2528"/>
                  </a:cubicBezTo>
                  <a:cubicBezTo>
                    <a:pt x="12877" y="2528"/>
                    <a:pt x="12843" y="2527"/>
                    <a:pt x="12810" y="2525"/>
                  </a:cubicBezTo>
                  <a:cubicBezTo>
                    <a:pt x="12335" y="2487"/>
                    <a:pt x="11735" y="2087"/>
                    <a:pt x="11298" y="1912"/>
                  </a:cubicBezTo>
                  <a:cubicBezTo>
                    <a:pt x="9573" y="1225"/>
                    <a:pt x="7661" y="413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40;p74"/>
            <p:cNvSpPr/>
            <p:nvPr/>
          </p:nvSpPr>
          <p:spPr>
            <a:xfrm>
              <a:off x="4001659" y="4330328"/>
              <a:ext cx="661784" cy="145904"/>
            </a:xfrm>
            <a:custGeom>
              <a:avLst/>
              <a:gdLst/>
              <a:ahLst/>
              <a:cxnLst/>
              <a:rect l="l" t="t" r="r" b="b"/>
              <a:pathLst>
                <a:path w="18084" h="3987" extrusionOk="0">
                  <a:moveTo>
                    <a:pt x="5774" y="0"/>
                  </a:moveTo>
                  <a:lnTo>
                    <a:pt x="5762" y="100"/>
                  </a:lnTo>
                  <a:cubicBezTo>
                    <a:pt x="7424" y="450"/>
                    <a:pt x="9036" y="1100"/>
                    <a:pt x="10598" y="1725"/>
                  </a:cubicBezTo>
                  <a:lnTo>
                    <a:pt x="11323" y="2012"/>
                  </a:lnTo>
                  <a:cubicBezTo>
                    <a:pt x="11460" y="2075"/>
                    <a:pt x="11623" y="2150"/>
                    <a:pt x="11798" y="2237"/>
                  </a:cubicBezTo>
                  <a:cubicBezTo>
                    <a:pt x="12135" y="2412"/>
                    <a:pt x="12523" y="2600"/>
                    <a:pt x="12848" y="2625"/>
                  </a:cubicBezTo>
                  <a:cubicBezTo>
                    <a:pt x="13235" y="2625"/>
                    <a:pt x="13622" y="2575"/>
                    <a:pt x="13997" y="2462"/>
                  </a:cubicBezTo>
                  <a:cubicBezTo>
                    <a:pt x="14222" y="2400"/>
                    <a:pt x="14447" y="2350"/>
                    <a:pt x="14685" y="2312"/>
                  </a:cubicBezTo>
                  <a:cubicBezTo>
                    <a:pt x="14878" y="2288"/>
                    <a:pt x="15082" y="2274"/>
                    <a:pt x="15287" y="2274"/>
                  </a:cubicBezTo>
                  <a:cubicBezTo>
                    <a:pt x="15399" y="2274"/>
                    <a:pt x="15511" y="2278"/>
                    <a:pt x="15622" y="2287"/>
                  </a:cubicBezTo>
                  <a:cubicBezTo>
                    <a:pt x="16209" y="2387"/>
                    <a:pt x="16759" y="2662"/>
                    <a:pt x="17184" y="3087"/>
                  </a:cubicBezTo>
                  <a:cubicBezTo>
                    <a:pt x="17434" y="3337"/>
                    <a:pt x="17671" y="3599"/>
                    <a:pt x="17884" y="3887"/>
                  </a:cubicBezTo>
                  <a:lnTo>
                    <a:pt x="738" y="3887"/>
                  </a:lnTo>
                  <a:cubicBezTo>
                    <a:pt x="476" y="3774"/>
                    <a:pt x="251" y="3599"/>
                    <a:pt x="88" y="3375"/>
                  </a:cubicBezTo>
                  <a:lnTo>
                    <a:pt x="1" y="3425"/>
                  </a:lnTo>
                  <a:cubicBezTo>
                    <a:pt x="188" y="3674"/>
                    <a:pt x="426" y="3874"/>
                    <a:pt x="713" y="3987"/>
                  </a:cubicBezTo>
                  <a:lnTo>
                    <a:pt x="18084" y="3987"/>
                  </a:lnTo>
                  <a:lnTo>
                    <a:pt x="18034" y="3912"/>
                  </a:lnTo>
                  <a:cubicBezTo>
                    <a:pt x="17796" y="3587"/>
                    <a:pt x="17534" y="3287"/>
                    <a:pt x="17246" y="3012"/>
                  </a:cubicBezTo>
                  <a:cubicBezTo>
                    <a:pt x="16809" y="2575"/>
                    <a:pt x="16234" y="2287"/>
                    <a:pt x="15634" y="2187"/>
                  </a:cubicBezTo>
                  <a:cubicBezTo>
                    <a:pt x="15500" y="2177"/>
                    <a:pt x="15365" y="2171"/>
                    <a:pt x="15231" y="2171"/>
                  </a:cubicBezTo>
                  <a:cubicBezTo>
                    <a:pt x="15040" y="2171"/>
                    <a:pt x="14850" y="2183"/>
                    <a:pt x="14660" y="2212"/>
                  </a:cubicBezTo>
                  <a:cubicBezTo>
                    <a:pt x="14422" y="2250"/>
                    <a:pt x="14197" y="2300"/>
                    <a:pt x="13960" y="2362"/>
                  </a:cubicBezTo>
                  <a:cubicBezTo>
                    <a:pt x="13610" y="2475"/>
                    <a:pt x="13223" y="2525"/>
                    <a:pt x="12848" y="2525"/>
                  </a:cubicBezTo>
                  <a:cubicBezTo>
                    <a:pt x="12548" y="2500"/>
                    <a:pt x="12173" y="2312"/>
                    <a:pt x="11835" y="2150"/>
                  </a:cubicBezTo>
                  <a:cubicBezTo>
                    <a:pt x="11673" y="2062"/>
                    <a:pt x="11498" y="1975"/>
                    <a:pt x="11361" y="1925"/>
                  </a:cubicBezTo>
                  <a:cubicBezTo>
                    <a:pt x="11111" y="1825"/>
                    <a:pt x="10873" y="1725"/>
                    <a:pt x="10623" y="1637"/>
                  </a:cubicBezTo>
                  <a:cubicBezTo>
                    <a:pt x="9061" y="1000"/>
                    <a:pt x="7449" y="350"/>
                    <a:pt x="5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41;p74"/>
            <p:cNvSpPr/>
            <p:nvPr/>
          </p:nvSpPr>
          <p:spPr>
            <a:xfrm>
              <a:off x="4162641" y="4301527"/>
              <a:ext cx="55844" cy="35680"/>
            </a:xfrm>
            <a:custGeom>
              <a:avLst/>
              <a:gdLst/>
              <a:ahLst/>
              <a:cxnLst/>
              <a:rect l="l" t="t" r="r" b="b"/>
              <a:pathLst>
                <a:path w="1526" h="975" extrusionOk="0">
                  <a:moveTo>
                    <a:pt x="1525" y="0"/>
                  </a:moveTo>
                  <a:cubicBezTo>
                    <a:pt x="1038" y="325"/>
                    <a:pt x="513" y="650"/>
                    <a:pt x="1" y="975"/>
                  </a:cubicBezTo>
                  <a:cubicBezTo>
                    <a:pt x="356" y="857"/>
                    <a:pt x="718" y="801"/>
                    <a:pt x="1083" y="801"/>
                  </a:cubicBezTo>
                  <a:cubicBezTo>
                    <a:pt x="1180" y="801"/>
                    <a:pt x="1278" y="805"/>
                    <a:pt x="1375" y="812"/>
                  </a:cubicBezTo>
                  <a:cubicBezTo>
                    <a:pt x="1400" y="538"/>
                    <a:pt x="1488" y="275"/>
                    <a:pt x="1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42;p74"/>
            <p:cNvSpPr/>
            <p:nvPr/>
          </p:nvSpPr>
          <p:spPr>
            <a:xfrm>
              <a:off x="4531701" y="4455190"/>
              <a:ext cx="589509" cy="26531"/>
            </a:xfrm>
            <a:custGeom>
              <a:avLst/>
              <a:gdLst/>
              <a:ahLst/>
              <a:cxnLst/>
              <a:rect l="l" t="t" r="r" b="b"/>
              <a:pathLst>
                <a:path w="16109" h="725" extrusionOk="0">
                  <a:moveTo>
                    <a:pt x="363" y="0"/>
                  </a:moveTo>
                  <a:cubicBezTo>
                    <a:pt x="163" y="0"/>
                    <a:pt x="1" y="162"/>
                    <a:pt x="1" y="362"/>
                  </a:cubicBezTo>
                  <a:cubicBezTo>
                    <a:pt x="1" y="562"/>
                    <a:pt x="163" y="725"/>
                    <a:pt x="363" y="725"/>
                  </a:cubicBezTo>
                  <a:lnTo>
                    <a:pt x="15747" y="725"/>
                  </a:lnTo>
                  <a:cubicBezTo>
                    <a:pt x="15947" y="725"/>
                    <a:pt x="16109" y="562"/>
                    <a:pt x="16109" y="362"/>
                  </a:cubicBezTo>
                  <a:cubicBezTo>
                    <a:pt x="16109" y="162"/>
                    <a:pt x="15947" y="0"/>
                    <a:pt x="1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43;p74"/>
            <p:cNvSpPr/>
            <p:nvPr/>
          </p:nvSpPr>
          <p:spPr>
            <a:xfrm>
              <a:off x="4619054" y="4174836"/>
              <a:ext cx="548815" cy="306886"/>
            </a:xfrm>
            <a:custGeom>
              <a:avLst/>
              <a:gdLst/>
              <a:ahLst/>
              <a:cxnLst/>
              <a:rect l="l" t="t" r="r" b="b"/>
              <a:pathLst>
                <a:path w="14997" h="8386" extrusionOk="0">
                  <a:moveTo>
                    <a:pt x="1750" y="1"/>
                  </a:moveTo>
                  <a:cubicBezTo>
                    <a:pt x="1475" y="1"/>
                    <a:pt x="1238" y="201"/>
                    <a:pt x="1200" y="475"/>
                  </a:cubicBezTo>
                  <a:lnTo>
                    <a:pt x="1" y="8386"/>
                  </a:lnTo>
                  <a:lnTo>
                    <a:pt x="13772" y="8386"/>
                  </a:lnTo>
                  <a:lnTo>
                    <a:pt x="14947" y="625"/>
                  </a:lnTo>
                  <a:cubicBezTo>
                    <a:pt x="14997" y="301"/>
                    <a:pt x="14747" y="1"/>
                    <a:pt x="14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44;p74"/>
            <p:cNvSpPr/>
            <p:nvPr/>
          </p:nvSpPr>
          <p:spPr>
            <a:xfrm>
              <a:off x="4893004" y="4283230"/>
              <a:ext cx="48049" cy="48488"/>
            </a:xfrm>
            <a:custGeom>
              <a:avLst/>
              <a:gdLst/>
              <a:ahLst/>
              <a:cxnLst/>
              <a:rect l="l" t="t" r="r" b="b"/>
              <a:pathLst>
                <a:path w="1313" h="1325" extrusionOk="0">
                  <a:moveTo>
                    <a:pt x="662" y="0"/>
                  </a:moveTo>
                  <a:cubicBezTo>
                    <a:pt x="300" y="0"/>
                    <a:pt x="0" y="300"/>
                    <a:pt x="0" y="663"/>
                  </a:cubicBezTo>
                  <a:cubicBezTo>
                    <a:pt x="0" y="1025"/>
                    <a:pt x="300" y="1325"/>
                    <a:pt x="662" y="1325"/>
                  </a:cubicBezTo>
                  <a:cubicBezTo>
                    <a:pt x="1025" y="1325"/>
                    <a:pt x="1312" y="1025"/>
                    <a:pt x="1312" y="663"/>
                  </a:cubicBezTo>
                  <a:cubicBezTo>
                    <a:pt x="1312" y="300"/>
                    <a:pt x="1025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45;p74"/>
            <p:cNvSpPr/>
            <p:nvPr/>
          </p:nvSpPr>
          <p:spPr>
            <a:xfrm>
              <a:off x="5237802" y="3925148"/>
              <a:ext cx="179315" cy="348970"/>
            </a:xfrm>
            <a:custGeom>
              <a:avLst/>
              <a:gdLst/>
              <a:ahLst/>
              <a:cxnLst/>
              <a:rect l="l" t="t" r="r" b="b"/>
              <a:pathLst>
                <a:path w="4900" h="9536" extrusionOk="0">
                  <a:moveTo>
                    <a:pt x="2950" y="0"/>
                  </a:moveTo>
                  <a:cubicBezTo>
                    <a:pt x="1988" y="650"/>
                    <a:pt x="1250" y="1975"/>
                    <a:pt x="763" y="3000"/>
                  </a:cubicBezTo>
                  <a:cubicBezTo>
                    <a:pt x="276" y="3999"/>
                    <a:pt x="1" y="5112"/>
                    <a:pt x="176" y="6211"/>
                  </a:cubicBezTo>
                  <a:cubicBezTo>
                    <a:pt x="338" y="7248"/>
                    <a:pt x="875" y="8173"/>
                    <a:pt x="1550" y="8986"/>
                  </a:cubicBezTo>
                  <a:cubicBezTo>
                    <a:pt x="1712" y="9172"/>
                    <a:pt x="1874" y="9359"/>
                    <a:pt x="2035" y="9533"/>
                  </a:cubicBezTo>
                  <a:lnTo>
                    <a:pt x="2035" y="9533"/>
                  </a:lnTo>
                  <a:cubicBezTo>
                    <a:pt x="1747" y="9212"/>
                    <a:pt x="3600" y="6923"/>
                    <a:pt x="3812" y="6536"/>
                  </a:cubicBezTo>
                  <a:cubicBezTo>
                    <a:pt x="4424" y="5449"/>
                    <a:pt x="4899" y="4287"/>
                    <a:pt x="4699" y="3000"/>
                  </a:cubicBezTo>
                  <a:cubicBezTo>
                    <a:pt x="4524" y="1900"/>
                    <a:pt x="3887" y="650"/>
                    <a:pt x="2950" y="0"/>
                  </a:cubicBezTo>
                  <a:close/>
                  <a:moveTo>
                    <a:pt x="2035" y="9533"/>
                  </a:moveTo>
                  <a:cubicBezTo>
                    <a:pt x="2036" y="9534"/>
                    <a:pt x="2037" y="9535"/>
                    <a:pt x="2038" y="9535"/>
                  </a:cubicBezTo>
                  <a:cubicBezTo>
                    <a:pt x="2037" y="9535"/>
                    <a:pt x="2036" y="9534"/>
                    <a:pt x="2035" y="9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46;p74"/>
            <p:cNvSpPr/>
            <p:nvPr/>
          </p:nvSpPr>
          <p:spPr>
            <a:xfrm>
              <a:off x="5336572" y="4145120"/>
              <a:ext cx="214996" cy="154102"/>
            </a:xfrm>
            <a:custGeom>
              <a:avLst/>
              <a:gdLst/>
              <a:ahLst/>
              <a:cxnLst/>
              <a:rect l="l" t="t" r="r" b="b"/>
              <a:pathLst>
                <a:path w="5875" h="4211" extrusionOk="0">
                  <a:moveTo>
                    <a:pt x="5874" y="0"/>
                  </a:moveTo>
                  <a:lnTo>
                    <a:pt x="5874" y="0"/>
                  </a:lnTo>
                  <a:cubicBezTo>
                    <a:pt x="5087" y="275"/>
                    <a:pt x="4250" y="388"/>
                    <a:pt x="3438" y="550"/>
                  </a:cubicBezTo>
                  <a:cubicBezTo>
                    <a:pt x="2613" y="725"/>
                    <a:pt x="1788" y="988"/>
                    <a:pt x="1138" y="1512"/>
                  </a:cubicBezTo>
                  <a:cubicBezTo>
                    <a:pt x="751" y="1825"/>
                    <a:pt x="1" y="2700"/>
                    <a:pt x="151" y="3274"/>
                  </a:cubicBezTo>
                  <a:cubicBezTo>
                    <a:pt x="301" y="3762"/>
                    <a:pt x="1276" y="3824"/>
                    <a:pt x="1825" y="4037"/>
                  </a:cubicBezTo>
                  <a:cubicBezTo>
                    <a:pt x="2147" y="4153"/>
                    <a:pt x="2491" y="4210"/>
                    <a:pt x="2836" y="4210"/>
                  </a:cubicBezTo>
                  <a:cubicBezTo>
                    <a:pt x="3752" y="4210"/>
                    <a:pt x="4668" y="3805"/>
                    <a:pt x="5150" y="3024"/>
                  </a:cubicBezTo>
                  <a:cubicBezTo>
                    <a:pt x="5699" y="2137"/>
                    <a:pt x="5599" y="1013"/>
                    <a:pt x="5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47;p74"/>
            <p:cNvSpPr/>
            <p:nvPr/>
          </p:nvSpPr>
          <p:spPr>
            <a:xfrm>
              <a:off x="5310992" y="4209601"/>
              <a:ext cx="166032" cy="202151"/>
            </a:xfrm>
            <a:custGeom>
              <a:avLst/>
              <a:gdLst/>
              <a:ahLst/>
              <a:cxnLst/>
              <a:rect l="l" t="t" r="r" b="b"/>
              <a:pathLst>
                <a:path w="4537" h="5524" extrusionOk="0">
                  <a:moveTo>
                    <a:pt x="4524" y="0"/>
                  </a:moveTo>
                  <a:cubicBezTo>
                    <a:pt x="3812" y="88"/>
                    <a:pt x="3112" y="238"/>
                    <a:pt x="2437" y="475"/>
                  </a:cubicBezTo>
                  <a:cubicBezTo>
                    <a:pt x="1750" y="713"/>
                    <a:pt x="1150" y="1150"/>
                    <a:pt x="712" y="1737"/>
                  </a:cubicBezTo>
                  <a:cubicBezTo>
                    <a:pt x="0" y="2787"/>
                    <a:pt x="100" y="4124"/>
                    <a:pt x="275" y="5524"/>
                  </a:cubicBezTo>
                  <a:lnTo>
                    <a:pt x="375" y="5511"/>
                  </a:lnTo>
                  <a:cubicBezTo>
                    <a:pt x="200" y="4137"/>
                    <a:pt x="100" y="2812"/>
                    <a:pt x="800" y="1800"/>
                  </a:cubicBezTo>
                  <a:cubicBezTo>
                    <a:pt x="1212" y="1225"/>
                    <a:pt x="1800" y="800"/>
                    <a:pt x="2474" y="575"/>
                  </a:cubicBezTo>
                  <a:cubicBezTo>
                    <a:pt x="3137" y="338"/>
                    <a:pt x="3837" y="188"/>
                    <a:pt x="4536" y="100"/>
                  </a:cubicBezTo>
                  <a:lnTo>
                    <a:pt x="4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48;p74"/>
            <p:cNvSpPr/>
            <p:nvPr/>
          </p:nvSpPr>
          <p:spPr>
            <a:xfrm>
              <a:off x="5298623" y="4099852"/>
              <a:ext cx="20164" cy="310069"/>
            </a:xfrm>
            <a:custGeom>
              <a:avLst/>
              <a:gdLst/>
              <a:ahLst/>
              <a:cxnLst/>
              <a:rect l="l" t="t" r="r" b="b"/>
              <a:pathLst>
                <a:path w="551" h="8473" extrusionOk="0">
                  <a:moveTo>
                    <a:pt x="463" y="0"/>
                  </a:moveTo>
                  <a:cubicBezTo>
                    <a:pt x="1" y="1637"/>
                    <a:pt x="126" y="3362"/>
                    <a:pt x="251" y="5024"/>
                  </a:cubicBezTo>
                  <a:cubicBezTo>
                    <a:pt x="338" y="6161"/>
                    <a:pt x="426" y="7323"/>
                    <a:pt x="326" y="8460"/>
                  </a:cubicBezTo>
                  <a:lnTo>
                    <a:pt x="426" y="8473"/>
                  </a:lnTo>
                  <a:cubicBezTo>
                    <a:pt x="526" y="7323"/>
                    <a:pt x="438" y="6161"/>
                    <a:pt x="351" y="5024"/>
                  </a:cubicBezTo>
                  <a:cubicBezTo>
                    <a:pt x="226" y="3362"/>
                    <a:pt x="101" y="1650"/>
                    <a:pt x="551" y="25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49;p74"/>
            <p:cNvSpPr/>
            <p:nvPr/>
          </p:nvSpPr>
          <p:spPr>
            <a:xfrm>
              <a:off x="5231873" y="4328022"/>
              <a:ext cx="191172" cy="142281"/>
            </a:xfrm>
            <a:custGeom>
              <a:avLst/>
              <a:gdLst/>
              <a:ahLst/>
              <a:cxnLst/>
              <a:rect l="l" t="t" r="r" b="b"/>
              <a:pathLst>
                <a:path w="5224" h="3888" extrusionOk="0">
                  <a:moveTo>
                    <a:pt x="5224" y="1"/>
                  </a:moveTo>
                  <a:lnTo>
                    <a:pt x="0" y="113"/>
                  </a:lnTo>
                  <a:lnTo>
                    <a:pt x="700" y="3887"/>
                  </a:lnTo>
                  <a:lnTo>
                    <a:pt x="4686" y="3887"/>
                  </a:lnTo>
                  <a:lnTo>
                    <a:pt x="5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50;p74"/>
            <p:cNvSpPr/>
            <p:nvPr/>
          </p:nvSpPr>
          <p:spPr>
            <a:xfrm>
              <a:off x="3502284" y="3906850"/>
              <a:ext cx="512220" cy="257519"/>
            </a:xfrm>
            <a:custGeom>
              <a:avLst/>
              <a:gdLst/>
              <a:ahLst/>
              <a:cxnLst/>
              <a:rect l="l" t="t" r="r" b="b"/>
              <a:pathLst>
                <a:path w="13997" h="7037" extrusionOk="0">
                  <a:moveTo>
                    <a:pt x="1" y="1"/>
                  </a:moveTo>
                  <a:lnTo>
                    <a:pt x="688" y="7036"/>
                  </a:lnTo>
                  <a:lnTo>
                    <a:pt x="13922" y="6186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51;p74"/>
            <p:cNvSpPr/>
            <p:nvPr/>
          </p:nvSpPr>
          <p:spPr>
            <a:xfrm>
              <a:off x="3527425" y="3627887"/>
              <a:ext cx="398849" cy="427613"/>
            </a:xfrm>
            <a:custGeom>
              <a:avLst/>
              <a:gdLst/>
              <a:ahLst/>
              <a:cxnLst/>
              <a:rect l="l" t="t" r="r" b="b"/>
              <a:pathLst>
                <a:path w="10899" h="11685" extrusionOk="0">
                  <a:moveTo>
                    <a:pt x="5749" y="1"/>
                  </a:moveTo>
                  <a:lnTo>
                    <a:pt x="1" y="2500"/>
                  </a:lnTo>
                  <a:lnTo>
                    <a:pt x="3238" y="11685"/>
                  </a:lnTo>
                  <a:lnTo>
                    <a:pt x="9623" y="8898"/>
                  </a:lnTo>
                  <a:lnTo>
                    <a:pt x="10898" y="8348"/>
                  </a:lnTo>
                  <a:lnTo>
                    <a:pt x="5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52;p74"/>
            <p:cNvSpPr/>
            <p:nvPr/>
          </p:nvSpPr>
          <p:spPr>
            <a:xfrm>
              <a:off x="3480803" y="3631546"/>
              <a:ext cx="398812" cy="444080"/>
            </a:xfrm>
            <a:custGeom>
              <a:avLst/>
              <a:gdLst/>
              <a:ahLst/>
              <a:cxnLst/>
              <a:rect l="l" t="t" r="r" b="b"/>
              <a:pathLst>
                <a:path w="10898" h="12135" extrusionOk="0">
                  <a:moveTo>
                    <a:pt x="6786" y="1"/>
                  </a:moveTo>
                  <a:lnTo>
                    <a:pt x="0" y="2962"/>
                  </a:lnTo>
                  <a:lnTo>
                    <a:pt x="3237" y="12135"/>
                  </a:lnTo>
                  <a:lnTo>
                    <a:pt x="10897" y="8798"/>
                  </a:lnTo>
                  <a:lnTo>
                    <a:pt x="6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53;p74"/>
            <p:cNvSpPr/>
            <p:nvPr/>
          </p:nvSpPr>
          <p:spPr>
            <a:xfrm>
              <a:off x="3511433" y="3610394"/>
              <a:ext cx="189818" cy="126838"/>
            </a:xfrm>
            <a:custGeom>
              <a:avLst/>
              <a:gdLst/>
              <a:ahLst/>
              <a:cxnLst/>
              <a:rect l="l" t="t" r="r" b="b"/>
              <a:pathLst>
                <a:path w="5187" h="3466" extrusionOk="0">
                  <a:moveTo>
                    <a:pt x="2935" y="1"/>
                  </a:moveTo>
                  <a:cubicBezTo>
                    <a:pt x="2577" y="1"/>
                    <a:pt x="2221" y="73"/>
                    <a:pt x="1888" y="216"/>
                  </a:cubicBezTo>
                  <a:cubicBezTo>
                    <a:pt x="613" y="779"/>
                    <a:pt x="1" y="2228"/>
                    <a:pt x="538" y="3465"/>
                  </a:cubicBezTo>
                  <a:lnTo>
                    <a:pt x="725" y="3378"/>
                  </a:lnTo>
                  <a:cubicBezTo>
                    <a:pt x="225" y="2253"/>
                    <a:pt x="800" y="916"/>
                    <a:pt x="1975" y="404"/>
                  </a:cubicBezTo>
                  <a:cubicBezTo>
                    <a:pt x="2280" y="268"/>
                    <a:pt x="2606" y="203"/>
                    <a:pt x="2933" y="203"/>
                  </a:cubicBezTo>
                  <a:cubicBezTo>
                    <a:pt x="3210" y="203"/>
                    <a:pt x="3486" y="250"/>
                    <a:pt x="3750" y="341"/>
                  </a:cubicBezTo>
                  <a:cubicBezTo>
                    <a:pt x="4312" y="541"/>
                    <a:pt x="4762" y="966"/>
                    <a:pt x="4999" y="1516"/>
                  </a:cubicBezTo>
                  <a:lnTo>
                    <a:pt x="5187" y="1428"/>
                  </a:lnTo>
                  <a:cubicBezTo>
                    <a:pt x="4924" y="841"/>
                    <a:pt x="4437" y="379"/>
                    <a:pt x="3825" y="154"/>
                  </a:cubicBezTo>
                  <a:cubicBezTo>
                    <a:pt x="3534" y="51"/>
                    <a:pt x="3234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54;p74"/>
            <p:cNvSpPr/>
            <p:nvPr/>
          </p:nvSpPr>
          <p:spPr>
            <a:xfrm>
              <a:off x="3723171" y="3663091"/>
              <a:ext cx="372757" cy="408876"/>
            </a:xfrm>
            <a:custGeom>
              <a:avLst/>
              <a:gdLst/>
              <a:ahLst/>
              <a:cxnLst/>
              <a:rect l="l" t="t" r="r" b="b"/>
              <a:pathLst>
                <a:path w="10186" h="11173" extrusionOk="0">
                  <a:moveTo>
                    <a:pt x="4974" y="0"/>
                  </a:moveTo>
                  <a:cubicBezTo>
                    <a:pt x="4542" y="0"/>
                    <a:pt x="4105" y="58"/>
                    <a:pt x="3675" y="176"/>
                  </a:cubicBezTo>
                  <a:cubicBezTo>
                    <a:pt x="1763" y="713"/>
                    <a:pt x="375" y="2350"/>
                    <a:pt x="150" y="4312"/>
                  </a:cubicBezTo>
                  <a:cubicBezTo>
                    <a:pt x="75" y="5062"/>
                    <a:pt x="38" y="5799"/>
                    <a:pt x="50" y="6549"/>
                  </a:cubicBezTo>
                  <a:cubicBezTo>
                    <a:pt x="0" y="8086"/>
                    <a:pt x="38" y="9636"/>
                    <a:pt x="163" y="11173"/>
                  </a:cubicBezTo>
                  <a:cubicBezTo>
                    <a:pt x="675" y="10473"/>
                    <a:pt x="1300" y="9848"/>
                    <a:pt x="2012" y="9336"/>
                  </a:cubicBezTo>
                  <a:cubicBezTo>
                    <a:pt x="2137" y="9211"/>
                    <a:pt x="2300" y="9136"/>
                    <a:pt x="2475" y="9123"/>
                  </a:cubicBezTo>
                  <a:cubicBezTo>
                    <a:pt x="2481" y="9123"/>
                    <a:pt x="2488" y="9123"/>
                    <a:pt x="2494" y="9123"/>
                  </a:cubicBezTo>
                  <a:cubicBezTo>
                    <a:pt x="3029" y="9123"/>
                    <a:pt x="3719" y="9624"/>
                    <a:pt x="4299" y="9698"/>
                  </a:cubicBezTo>
                  <a:cubicBezTo>
                    <a:pt x="4527" y="9730"/>
                    <a:pt x="4754" y="9746"/>
                    <a:pt x="4979" y="9746"/>
                  </a:cubicBezTo>
                  <a:cubicBezTo>
                    <a:pt x="6697" y="9746"/>
                    <a:pt x="8313" y="8838"/>
                    <a:pt x="9186" y="7324"/>
                  </a:cubicBezTo>
                  <a:cubicBezTo>
                    <a:pt x="10185" y="5612"/>
                    <a:pt x="10048" y="3462"/>
                    <a:pt x="8836" y="1900"/>
                  </a:cubicBezTo>
                  <a:cubicBezTo>
                    <a:pt x="7896" y="680"/>
                    <a:pt x="6462" y="0"/>
                    <a:pt x="4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55;p74"/>
            <p:cNvSpPr/>
            <p:nvPr/>
          </p:nvSpPr>
          <p:spPr>
            <a:xfrm>
              <a:off x="3832005" y="3823633"/>
              <a:ext cx="195783" cy="32936"/>
            </a:xfrm>
            <a:custGeom>
              <a:avLst/>
              <a:gdLst/>
              <a:ahLst/>
              <a:cxnLst/>
              <a:rect l="l" t="t" r="r" b="b"/>
              <a:pathLst>
                <a:path w="5350" h="900" extrusionOk="0">
                  <a:moveTo>
                    <a:pt x="26" y="0"/>
                  </a:moveTo>
                  <a:lnTo>
                    <a:pt x="1" y="200"/>
                  </a:lnTo>
                  <a:lnTo>
                    <a:pt x="5324" y="900"/>
                  </a:lnTo>
                  <a:lnTo>
                    <a:pt x="5349" y="70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56;p74"/>
            <p:cNvSpPr/>
            <p:nvPr/>
          </p:nvSpPr>
          <p:spPr>
            <a:xfrm>
              <a:off x="3800899" y="3853348"/>
              <a:ext cx="196259" cy="32057"/>
            </a:xfrm>
            <a:custGeom>
              <a:avLst/>
              <a:gdLst/>
              <a:ahLst/>
              <a:cxnLst/>
              <a:rect l="l" t="t" r="r" b="b"/>
              <a:pathLst>
                <a:path w="5363" h="876" extrusionOk="0">
                  <a:moveTo>
                    <a:pt x="26" y="0"/>
                  </a:moveTo>
                  <a:lnTo>
                    <a:pt x="1" y="200"/>
                  </a:lnTo>
                  <a:lnTo>
                    <a:pt x="5337" y="875"/>
                  </a:lnTo>
                  <a:lnTo>
                    <a:pt x="5362" y="67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57;p74"/>
            <p:cNvSpPr/>
            <p:nvPr/>
          </p:nvSpPr>
          <p:spPr>
            <a:xfrm>
              <a:off x="3974250" y="3833697"/>
              <a:ext cx="70921" cy="302750"/>
            </a:xfrm>
            <a:custGeom>
              <a:avLst/>
              <a:gdLst/>
              <a:ahLst/>
              <a:cxnLst/>
              <a:rect l="l" t="t" r="r" b="b"/>
              <a:pathLst>
                <a:path w="1938" h="8273" extrusionOk="0">
                  <a:moveTo>
                    <a:pt x="1750" y="0"/>
                  </a:moveTo>
                  <a:lnTo>
                    <a:pt x="0" y="8223"/>
                  </a:lnTo>
                  <a:lnTo>
                    <a:pt x="200" y="8273"/>
                  </a:lnTo>
                  <a:lnTo>
                    <a:pt x="1937" y="38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58;p74"/>
            <p:cNvSpPr/>
            <p:nvPr/>
          </p:nvSpPr>
          <p:spPr>
            <a:xfrm>
              <a:off x="3446952" y="3830440"/>
              <a:ext cx="752320" cy="343078"/>
            </a:xfrm>
            <a:custGeom>
              <a:avLst/>
              <a:gdLst/>
              <a:ahLst/>
              <a:cxnLst/>
              <a:rect l="l" t="t" r="r" b="b"/>
              <a:pathLst>
                <a:path w="20558" h="9375" extrusionOk="0">
                  <a:moveTo>
                    <a:pt x="19444" y="1"/>
                  </a:moveTo>
                  <a:cubicBezTo>
                    <a:pt x="19432" y="1"/>
                    <a:pt x="19420" y="1"/>
                    <a:pt x="19408" y="2"/>
                  </a:cubicBezTo>
                  <a:lnTo>
                    <a:pt x="19395" y="2"/>
                  </a:lnTo>
                  <a:lnTo>
                    <a:pt x="38" y="114"/>
                  </a:lnTo>
                  <a:lnTo>
                    <a:pt x="38" y="314"/>
                  </a:lnTo>
                  <a:lnTo>
                    <a:pt x="19395" y="202"/>
                  </a:lnTo>
                  <a:cubicBezTo>
                    <a:pt x="19408" y="201"/>
                    <a:pt x="19420" y="201"/>
                    <a:pt x="19433" y="201"/>
                  </a:cubicBezTo>
                  <a:cubicBezTo>
                    <a:pt x="19718" y="201"/>
                    <a:pt x="19977" y="337"/>
                    <a:pt x="20133" y="576"/>
                  </a:cubicBezTo>
                  <a:cubicBezTo>
                    <a:pt x="20308" y="826"/>
                    <a:pt x="20345" y="1151"/>
                    <a:pt x="20220" y="1439"/>
                  </a:cubicBezTo>
                  <a:lnTo>
                    <a:pt x="17908" y="7375"/>
                  </a:lnTo>
                  <a:cubicBezTo>
                    <a:pt x="17746" y="7787"/>
                    <a:pt x="17346" y="8062"/>
                    <a:pt x="16896" y="8074"/>
                  </a:cubicBezTo>
                  <a:lnTo>
                    <a:pt x="1175" y="9162"/>
                  </a:lnTo>
                  <a:lnTo>
                    <a:pt x="200" y="764"/>
                  </a:lnTo>
                  <a:lnTo>
                    <a:pt x="0" y="789"/>
                  </a:lnTo>
                  <a:lnTo>
                    <a:pt x="1000" y="9374"/>
                  </a:lnTo>
                  <a:lnTo>
                    <a:pt x="16909" y="8274"/>
                  </a:lnTo>
                  <a:cubicBezTo>
                    <a:pt x="17433" y="8274"/>
                    <a:pt x="17908" y="7937"/>
                    <a:pt x="18108" y="7450"/>
                  </a:cubicBezTo>
                  <a:lnTo>
                    <a:pt x="20420" y="1514"/>
                  </a:lnTo>
                  <a:cubicBezTo>
                    <a:pt x="20558" y="1164"/>
                    <a:pt x="20520" y="776"/>
                    <a:pt x="20308" y="464"/>
                  </a:cubicBezTo>
                  <a:cubicBezTo>
                    <a:pt x="20114" y="174"/>
                    <a:pt x="19793" y="1"/>
                    <a:pt x="19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59;p74"/>
            <p:cNvSpPr/>
            <p:nvPr/>
          </p:nvSpPr>
          <p:spPr>
            <a:xfrm>
              <a:off x="3485816" y="4178971"/>
              <a:ext cx="546071" cy="223669"/>
            </a:xfrm>
            <a:custGeom>
              <a:avLst/>
              <a:gdLst/>
              <a:ahLst/>
              <a:cxnLst/>
              <a:rect l="l" t="t" r="r" b="b"/>
              <a:pathLst>
                <a:path w="14922" h="6112" extrusionOk="0">
                  <a:moveTo>
                    <a:pt x="201" y="0"/>
                  </a:moveTo>
                  <a:lnTo>
                    <a:pt x="1" y="25"/>
                  </a:lnTo>
                  <a:lnTo>
                    <a:pt x="738" y="4799"/>
                  </a:lnTo>
                  <a:cubicBezTo>
                    <a:pt x="849" y="5553"/>
                    <a:pt x="1486" y="6111"/>
                    <a:pt x="2250" y="6111"/>
                  </a:cubicBezTo>
                  <a:cubicBezTo>
                    <a:pt x="2258" y="6111"/>
                    <a:pt x="2267" y="6111"/>
                    <a:pt x="2275" y="6111"/>
                  </a:cubicBezTo>
                  <a:lnTo>
                    <a:pt x="2325" y="6111"/>
                  </a:lnTo>
                  <a:cubicBezTo>
                    <a:pt x="4372" y="6043"/>
                    <a:pt x="8466" y="6030"/>
                    <a:pt x="11432" y="6030"/>
                  </a:cubicBezTo>
                  <a:cubicBezTo>
                    <a:pt x="13410" y="6030"/>
                    <a:pt x="14887" y="6036"/>
                    <a:pt x="14922" y="6036"/>
                  </a:cubicBezTo>
                  <a:lnTo>
                    <a:pt x="14922" y="5836"/>
                  </a:lnTo>
                  <a:cubicBezTo>
                    <a:pt x="14887" y="5836"/>
                    <a:pt x="13410" y="5830"/>
                    <a:pt x="11432" y="5830"/>
                  </a:cubicBezTo>
                  <a:cubicBezTo>
                    <a:pt x="8464" y="5830"/>
                    <a:pt x="4367" y="5843"/>
                    <a:pt x="2313" y="5911"/>
                  </a:cubicBezTo>
                  <a:cubicBezTo>
                    <a:pt x="2296" y="5912"/>
                    <a:pt x="2279" y="5912"/>
                    <a:pt x="2262" y="5912"/>
                  </a:cubicBezTo>
                  <a:cubicBezTo>
                    <a:pt x="1597" y="5912"/>
                    <a:pt x="1035" y="5432"/>
                    <a:pt x="925" y="4774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60;p74"/>
            <p:cNvSpPr/>
            <p:nvPr/>
          </p:nvSpPr>
          <p:spPr>
            <a:xfrm>
              <a:off x="3582317" y="4353639"/>
              <a:ext cx="119409" cy="122593"/>
            </a:xfrm>
            <a:custGeom>
              <a:avLst/>
              <a:gdLst/>
              <a:ahLst/>
              <a:cxnLst/>
              <a:rect l="l" t="t" r="r" b="b"/>
              <a:pathLst>
                <a:path w="3263" h="3350" extrusionOk="0">
                  <a:moveTo>
                    <a:pt x="1572" y="1"/>
                  </a:moveTo>
                  <a:cubicBezTo>
                    <a:pt x="1565" y="1"/>
                    <a:pt x="1558" y="1"/>
                    <a:pt x="1550" y="1"/>
                  </a:cubicBezTo>
                  <a:cubicBezTo>
                    <a:pt x="675" y="1"/>
                    <a:pt x="0" y="763"/>
                    <a:pt x="50" y="1688"/>
                  </a:cubicBezTo>
                  <a:cubicBezTo>
                    <a:pt x="88" y="2613"/>
                    <a:pt x="825" y="3350"/>
                    <a:pt x="1713" y="3350"/>
                  </a:cubicBezTo>
                  <a:cubicBezTo>
                    <a:pt x="2587" y="3337"/>
                    <a:pt x="3262" y="2575"/>
                    <a:pt x="3212" y="1650"/>
                  </a:cubicBezTo>
                  <a:cubicBezTo>
                    <a:pt x="3175" y="733"/>
                    <a:pt x="2450" y="1"/>
                    <a:pt x="1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61;p74"/>
            <p:cNvSpPr/>
            <p:nvPr/>
          </p:nvSpPr>
          <p:spPr>
            <a:xfrm>
              <a:off x="3625756" y="4398468"/>
              <a:ext cx="32496" cy="32496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26" y="0"/>
                  </a:moveTo>
                  <a:cubicBezTo>
                    <a:pt x="188" y="0"/>
                    <a:pt x="1" y="213"/>
                    <a:pt x="26" y="450"/>
                  </a:cubicBezTo>
                  <a:cubicBezTo>
                    <a:pt x="26" y="688"/>
                    <a:pt x="226" y="888"/>
                    <a:pt x="463" y="888"/>
                  </a:cubicBezTo>
                  <a:cubicBezTo>
                    <a:pt x="701" y="888"/>
                    <a:pt x="888" y="675"/>
                    <a:pt x="863" y="438"/>
                  </a:cubicBezTo>
                  <a:cubicBezTo>
                    <a:pt x="863" y="200"/>
                    <a:pt x="66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62;p74"/>
            <p:cNvSpPr/>
            <p:nvPr/>
          </p:nvSpPr>
          <p:spPr>
            <a:xfrm>
              <a:off x="3853047" y="4350455"/>
              <a:ext cx="118934" cy="122593"/>
            </a:xfrm>
            <a:custGeom>
              <a:avLst/>
              <a:gdLst/>
              <a:ahLst/>
              <a:cxnLst/>
              <a:rect l="l" t="t" r="r" b="b"/>
              <a:pathLst>
                <a:path w="3250" h="3350" extrusionOk="0">
                  <a:moveTo>
                    <a:pt x="1572" y="0"/>
                  </a:moveTo>
                  <a:cubicBezTo>
                    <a:pt x="1565" y="0"/>
                    <a:pt x="1557" y="0"/>
                    <a:pt x="1550" y="0"/>
                  </a:cubicBezTo>
                  <a:cubicBezTo>
                    <a:pt x="663" y="13"/>
                    <a:pt x="1" y="763"/>
                    <a:pt x="38" y="1687"/>
                  </a:cubicBezTo>
                  <a:cubicBezTo>
                    <a:pt x="88" y="2612"/>
                    <a:pt x="813" y="3349"/>
                    <a:pt x="1700" y="3349"/>
                  </a:cubicBezTo>
                  <a:cubicBezTo>
                    <a:pt x="2587" y="3337"/>
                    <a:pt x="3250" y="2575"/>
                    <a:pt x="3212" y="1650"/>
                  </a:cubicBezTo>
                  <a:cubicBezTo>
                    <a:pt x="3163" y="733"/>
                    <a:pt x="2437" y="0"/>
                    <a:pt x="1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63;p74"/>
            <p:cNvSpPr/>
            <p:nvPr/>
          </p:nvSpPr>
          <p:spPr>
            <a:xfrm>
              <a:off x="3896485" y="4395247"/>
              <a:ext cx="32057" cy="32533"/>
            </a:xfrm>
            <a:custGeom>
              <a:avLst/>
              <a:gdLst/>
              <a:ahLst/>
              <a:cxnLst/>
              <a:rect l="l" t="t" r="r" b="b"/>
              <a:pathLst>
                <a:path w="876" h="889" extrusionOk="0">
                  <a:moveTo>
                    <a:pt x="413" y="1"/>
                  </a:moveTo>
                  <a:cubicBezTo>
                    <a:pt x="176" y="13"/>
                    <a:pt x="1" y="213"/>
                    <a:pt x="13" y="451"/>
                  </a:cubicBezTo>
                  <a:cubicBezTo>
                    <a:pt x="26" y="701"/>
                    <a:pt x="213" y="888"/>
                    <a:pt x="463" y="888"/>
                  </a:cubicBezTo>
                  <a:cubicBezTo>
                    <a:pt x="701" y="888"/>
                    <a:pt x="876" y="676"/>
                    <a:pt x="863" y="438"/>
                  </a:cubicBezTo>
                  <a:cubicBezTo>
                    <a:pt x="851" y="201"/>
                    <a:pt x="663" y="13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64;p74"/>
            <p:cNvSpPr/>
            <p:nvPr/>
          </p:nvSpPr>
          <p:spPr>
            <a:xfrm>
              <a:off x="3837055" y="3835051"/>
              <a:ext cx="36595" cy="310545"/>
            </a:xfrm>
            <a:custGeom>
              <a:avLst/>
              <a:gdLst/>
              <a:ahLst/>
              <a:cxnLst/>
              <a:rect l="l" t="t" r="r" b="b"/>
              <a:pathLst>
                <a:path w="1000" h="8486" extrusionOk="0">
                  <a:moveTo>
                    <a:pt x="800" y="1"/>
                  </a:moveTo>
                  <a:lnTo>
                    <a:pt x="0" y="8461"/>
                  </a:lnTo>
                  <a:lnTo>
                    <a:pt x="200" y="8486"/>
                  </a:lnTo>
                  <a:lnTo>
                    <a:pt x="1000" y="26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65;p74"/>
            <p:cNvSpPr/>
            <p:nvPr/>
          </p:nvSpPr>
          <p:spPr>
            <a:xfrm>
              <a:off x="3701690" y="3836442"/>
              <a:ext cx="7795" cy="317864"/>
            </a:xfrm>
            <a:custGeom>
              <a:avLst/>
              <a:gdLst/>
              <a:ahLst/>
              <a:cxnLst/>
              <a:rect l="l" t="t" r="r" b="b"/>
              <a:pathLst>
                <a:path w="213" h="8686" extrusionOk="0">
                  <a:moveTo>
                    <a:pt x="0" y="0"/>
                  </a:moveTo>
                  <a:lnTo>
                    <a:pt x="0" y="8685"/>
                  </a:lnTo>
                  <a:lnTo>
                    <a:pt x="213" y="868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66;p74"/>
            <p:cNvSpPr/>
            <p:nvPr/>
          </p:nvSpPr>
          <p:spPr>
            <a:xfrm>
              <a:off x="3539318" y="3837796"/>
              <a:ext cx="30227" cy="324268"/>
            </a:xfrm>
            <a:custGeom>
              <a:avLst/>
              <a:gdLst/>
              <a:ahLst/>
              <a:cxnLst/>
              <a:rect l="l" t="t" r="r" b="b"/>
              <a:pathLst>
                <a:path w="826" h="8861" extrusionOk="0">
                  <a:moveTo>
                    <a:pt x="201" y="1"/>
                  </a:moveTo>
                  <a:lnTo>
                    <a:pt x="1" y="13"/>
                  </a:lnTo>
                  <a:lnTo>
                    <a:pt x="626" y="8861"/>
                  </a:lnTo>
                  <a:lnTo>
                    <a:pt x="826" y="884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67;p74"/>
            <p:cNvSpPr/>
            <p:nvPr/>
          </p:nvSpPr>
          <p:spPr>
            <a:xfrm>
              <a:off x="3474838" y="4061867"/>
              <a:ext cx="644877" cy="11491"/>
            </a:xfrm>
            <a:custGeom>
              <a:avLst/>
              <a:gdLst/>
              <a:ahLst/>
              <a:cxnLst/>
              <a:rect l="l" t="t" r="r" b="b"/>
              <a:pathLst>
                <a:path w="17622" h="314" extrusionOk="0">
                  <a:moveTo>
                    <a:pt x="17621" y="1"/>
                  </a:moveTo>
                  <a:lnTo>
                    <a:pt x="1" y="113"/>
                  </a:lnTo>
                  <a:lnTo>
                    <a:pt x="1" y="313"/>
                  </a:lnTo>
                  <a:lnTo>
                    <a:pt x="17621" y="201"/>
                  </a:lnTo>
                  <a:lnTo>
                    <a:pt x="17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68;p74"/>
            <p:cNvSpPr/>
            <p:nvPr/>
          </p:nvSpPr>
          <p:spPr>
            <a:xfrm>
              <a:off x="3460200" y="3946190"/>
              <a:ext cx="701124" cy="11454"/>
            </a:xfrm>
            <a:custGeom>
              <a:avLst/>
              <a:gdLst/>
              <a:ahLst/>
              <a:cxnLst/>
              <a:rect l="l" t="t" r="r" b="b"/>
              <a:pathLst>
                <a:path w="19159" h="313" extrusionOk="0">
                  <a:moveTo>
                    <a:pt x="19158" y="0"/>
                  </a:moveTo>
                  <a:lnTo>
                    <a:pt x="1" y="113"/>
                  </a:lnTo>
                  <a:lnTo>
                    <a:pt x="1" y="313"/>
                  </a:lnTo>
                  <a:lnTo>
                    <a:pt x="19158" y="200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Oval Callout 186"/>
          <p:cNvSpPr/>
          <p:nvPr/>
        </p:nvSpPr>
        <p:spPr>
          <a:xfrm>
            <a:off x="6525688" y="1574076"/>
            <a:ext cx="2406626" cy="1005130"/>
          </a:xfrm>
          <a:prstGeom prst="wedgeEllipseCallout">
            <a:avLst>
              <a:gd name="adj1" fmla="val 4273"/>
              <a:gd name="adj2" fmla="val 76567"/>
            </a:avLst>
          </a:prstGeom>
          <a:solidFill>
            <a:schemeClr val="accent3"/>
          </a:solidFill>
          <a:ln>
            <a:solidFill>
              <a:srgbClr val="31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dirty="0" err="1">
                <a:solidFill>
                  <a:srgbClr val="FE9000"/>
                </a:solidFill>
                <a:latin typeface="Lexend ExtraBold" panose="020B0604020202020204" charset="0"/>
                <a:cs typeface="Aldrich" panose="020B0604020202020204" charset="0"/>
              </a:rPr>
              <a:t>Apa</a:t>
            </a:r>
            <a:r>
              <a:rPr lang="en-ID" sz="1800" dirty="0">
                <a:solidFill>
                  <a:srgbClr val="FE9000"/>
                </a:solidFill>
                <a:latin typeface="Lexend ExtraBold" panose="020B0604020202020204" charset="0"/>
                <a:cs typeface="Aldrich" panose="020B0604020202020204" charset="0"/>
              </a:rPr>
              <a:t> yang </a:t>
            </a:r>
            <a:r>
              <a:rPr lang="en-ID" sz="1800" dirty="0" err="1">
                <a:solidFill>
                  <a:srgbClr val="FE9000"/>
                </a:solidFill>
                <a:latin typeface="Lexend ExtraBold" panose="020B0604020202020204" charset="0"/>
                <a:cs typeface="Aldrich" panose="020B0604020202020204" charset="0"/>
              </a:rPr>
              <a:t>harus</a:t>
            </a:r>
            <a:r>
              <a:rPr lang="en-ID" sz="1800" dirty="0">
                <a:solidFill>
                  <a:srgbClr val="FE9000"/>
                </a:solidFill>
                <a:latin typeface="Lexend ExtraBold" panose="020B0604020202020204" charset="0"/>
                <a:cs typeface="Aldrich" panose="020B0604020202020204" charset="0"/>
              </a:rPr>
              <a:t> kami </a:t>
            </a:r>
            <a:r>
              <a:rPr lang="en-ID" sz="1800" dirty="0" err="1">
                <a:solidFill>
                  <a:srgbClr val="FE9000"/>
                </a:solidFill>
                <a:latin typeface="Lexend ExtraBold" panose="020B0604020202020204" charset="0"/>
                <a:cs typeface="Aldrich" panose="020B0604020202020204" charset="0"/>
              </a:rPr>
              <a:t>lakukan</a:t>
            </a:r>
            <a:r>
              <a:rPr lang="en-ID" sz="1800" dirty="0">
                <a:solidFill>
                  <a:srgbClr val="FE9000"/>
                </a:solidFill>
                <a:latin typeface="Lexend ExtraBold" panose="020B0604020202020204" charset="0"/>
                <a:cs typeface="Aldrich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270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8"/>
          <p:cNvSpPr/>
          <p:nvPr/>
        </p:nvSpPr>
        <p:spPr>
          <a:xfrm>
            <a:off x="867375" y="1806091"/>
            <a:ext cx="803700" cy="8037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8"/>
          <p:cNvSpPr/>
          <p:nvPr/>
        </p:nvSpPr>
        <p:spPr>
          <a:xfrm>
            <a:off x="3484325" y="1806091"/>
            <a:ext cx="803700" cy="8037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8"/>
          <p:cNvSpPr/>
          <p:nvPr/>
        </p:nvSpPr>
        <p:spPr>
          <a:xfrm>
            <a:off x="6101275" y="1806091"/>
            <a:ext cx="803700" cy="8037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8"/>
          <p:cNvSpPr txBox="1">
            <a:spLocks noGrp="1"/>
          </p:cNvSpPr>
          <p:nvPr>
            <p:ph type="subTitle" idx="4"/>
          </p:nvPr>
        </p:nvSpPr>
        <p:spPr>
          <a:xfrm>
            <a:off x="751275" y="2712804"/>
            <a:ext cx="240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1117" name="Google Shape;1117;p48"/>
          <p:cNvSpPr txBox="1">
            <a:spLocks noGrp="1"/>
          </p:cNvSpPr>
          <p:nvPr>
            <p:ph type="subTitle" idx="5"/>
          </p:nvPr>
        </p:nvSpPr>
        <p:spPr>
          <a:xfrm>
            <a:off x="3368232" y="2712804"/>
            <a:ext cx="240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118" name="Google Shape;1118;p48"/>
          <p:cNvSpPr txBox="1">
            <a:spLocks noGrp="1"/>
          </p:cNvSpPr>
          <p:nvPr>
            <p:ph type="subTitle" idx="6"/>
          </p:nvPr>
        </p:nvSpPr>
        <p:spPr>
          <a:xfrm>
            <a:off x="5985188" y="2712804"/>
            <a:ext cx="261695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Metrics</a:t>
            </a:r>
            <a:endParaRPr dirty="0"/>
          </a:p>
        </p:txBody>
      </p:sp>
      <p:sp>
        <p:nvSpPr>
          <p:cNvPr id="1119" name="Google Shape;1119;p48"/>
          <p:cNvSpPr txBox="1">
            <a:spLocks noGrp="1"/>
          </p:cNvSpPr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Goals, Objectives &amp; Business Metrics</a:t>
            </a:r>
            <a:endParaRPr sz="2800" dirty="0"/>
          </a:p>
        </p:txBody>
      </p:sp>
      <p:sp>
        <p:nvSpPr>
          <p:cNvPr id="1120" name="Google Shape;1120;p48"/>
          <p:cNvSpPr txBox="1">
            <a:spLocks noGrp="1"/>
          </p:cNvSpPr>
          <p:nvPr>
            <p:ph type="subTitle" idx="1"/>
          </p:nvPr>
        </p:nvSpPr>
        <p:spPr>
          <a:xfrm>
            <a:off x="304550" y="3097428"/>
            <a:ext cx="2733050" cy="1414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sz="1100" dirty="0" err="1"/>
              <a:t>Meningkatkan</a:t>
            </a:r>
            <a:r>
              <a:rPr lang="en-ID" sz="1100" dirty="0"/>
              <a:t> </a:t>
            </a:r>
            <a:r>
              <a:rPr lang="en-ID" sz="1100" dirty="0" err="1"/>
              <a:t>konversi</a:t>
            </a:r>
            <a:r>
              <a:rPr lang="en-ID" sz="1100" dirty="0"/>
              <a:t> </a:t>
            </a:r>
            <a:r>
              <a:rPr lang="en-ID" sz="1100" dirty="0" err="1"/>
              <a:t>penjualan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memahami</a:t>
            </a:r>
            <a:r>
              <a:rPr lang="en-ID" sz="1100" dirty="0"/>
              <a:t> </a:t>
            </a:r>
            <a:r>
              <a:rPr lang="en-ID" sz="1100" dirty="0" err="1"/>
              <a:t>pola</a:t>
            </a:r>
            <a:r>
              <a:rPr lang="en-ID" sz="1100" dirty="0"/>
              <a:t> </a:t>
            </a:r>
            <a:r>
              <a:rPr lang="en-ID" sz="1100" dirty="0" err="1"/>
              <a:t>dan</a:t>
            </a:r>
            <a:r>
              <a:rPr lang="en-ID" sz="1100" dirty="0"/>
              <a:t> </a:t>
            </a:r>
            <a:r>
              <a:rPr lang="en-ID" sz="1100" dirty="0" err="1"/>
              <a:t>niat</a:t>
            </a:r>
            <a:r>
              <a:rPr lang="en-ID" sz="1100" dirty="0"/>
              <a:t> </a:t>
            </a:r>
            <a:r>
              <a:rPr lang="en-ID" sz="1100" dirty="0" err="1"/>
              <a:t>beli</a:t>
            </a:r>
            <a:r>
              <a:rPr lang="en-ID" sz="1100" dirty="0"/>
              <a:t> </a:t>
            </a:r>
            <a:r>
              <a:rPr lang="en-ID" sz="1100" dirty="0" err="1"/>
              <a:t>pelanggan</a:t>
            </a:r>
            <a:endParaRPr lang="en-ID" sz="1100" dirty="0"/>
          </a:p>
        </p:txBody>
      </p:sp>
      <p:sp>
        <p:nvSpPr>
          <p:cNvPr id="1121" name="Google Shape;1121;p48"/>
          <p:cNvSpPr txBox="1">
            <a:spLocks noGrp="1"/>
          </p:cNvSpPr>
          <p:nvPr>
            <p:ph type="subTitle" idx="2"/>
          </p:nvPr>
        </p:nvSpPr>
        <p:spPr>
          <a:xfrm>
            <a:off x="3037600" y="3173782"/>
            <a:ext cx="2407500" cy="1362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sz="1100" dirty="0"/>
              <a:t>● </a:t>
            </a:r>
            <a:r>
              <a:rPr lang="en-ID" sz="1100" dirty="0" err="1"/>
              <a:t>Mengembangkan</a:t>
            </a:r>
            <a:r>
              <a:rPr lang="en-ID" sz="1100" dirty="0"/>
              <a:t> model </a:t>
            </a:r>
            <a:r>
              <a:rPr lang="en-ID" sz="1100" dirty="0" err="1"/>
              <a:t>prediktif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memprediksi</a:t>
            </a:r>
            <a:r>
              <a:rPr lang="en-ID" sz="1100" dirty="0"/>
              <a:t> </a:t>
            </a:r>
            <a:r>
              <a:rPr lang="en-ID" sz="1100" dirty="0" err="1"/>
              <a:t>niat</a:t>
            </a:r>
            <a:r>
              <a:rPr lang="en-ID" sz="1100" dirty="0"/>
              <a:t> </a:t>
            </a:r>
            <a:r>
              <a:rPr lang="en-ID" sz="1100" dirty="0" err="1"/>
              <a:t>beli</a:t>
            </a:r>
            <a:r>
              <a:rPr lang="en-ID" sz="1100" dirty="0"/>
              <a:t> </a:t>
            </a:r>
            <a:r>
              <a:rPr lang="en-ID" sz="1100" dirty="0" err="1"/>
              <a:t>pelanggan</a:t>
            </a:r>
            <a:r>
              <a:rPr lang="en-ID" sz="1100" dirty="0"/>
              <a:t> </a:t>
            </a:r>
            <a:r>
              <a:rPr lang="en-ID" sz="1100" dirty="0" err="1"/>
              <a:t>secara</a:t>
            </a:r>
            <a:r>
              <a:rPr lang="en-ID" sz="1100" dirty="0"/>
              <a:t> </a:t>
            </a:r>
            <a:r>
              <a:rPr lang="en-ID" sz="1100" dirty="0" err="1"/>
              <a:t>akurat</a:t>
            </a:r>
            <a:r>
              <a:rPr lang="en-ID" sz="1100" dirty="0"/>
              <a:t>.</a:t>
            </a:r>
          </a:p>
          <a:p>
            <a:pPr marL="0" lvl="0" indent="0"/>
            <a:r>
              <a:rPr lang="en-ID" sz="1100" dirty="0"/>
              <a:t>● </a:t>
            </a:r>
            <a:r>
              <a:rPr lang="en-ID" sz="1100" dirty="0" err="1"/>
              <a:t>Mengoptimalkan</a:t>
            </a:r>
            <a:r>
              <a:rPr lang="en-ID" sz="1100" dirty="0"/>
              <a:t> </a:t>
            </a:r>
            <a:r>
              <a:rPr lang="en-ID" sz="1100" dirty="0" err="1"/>
              <a:t>strategi</a:t>
            </a:r>
            <a:r>
              <a:rPr lang="en-ID" sz="1100" dirty="0"/>
              <a:t> </a:t>
            </a:r>
            <a:r>
              <a:rPr lang="en-ID" sz="1100" dirty="0" err="1"/>
              <a:t>penjualan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meningkatkan</a:t>
            </a:r>
            <a:r>
              <a:rPr lang="en-ID" sz="1100" dirty="0"/>
              <a:t> </a:t>
            </a:r>
            <a:r>
              <a:rPr lang="en-ID" sz="1100" dirty="0" err="1"/>
              <a:t>konversi</a:t>
            </a:r>
            <a:r>
              <a:rPr lang="en-ID" sz="1100" dirty="0"/>
              <a:t> </a:t>
            </a:r>
            <a:r>
              <a:rPr lang="en-ID" sz="1100" dirty="0" err="1"/>
              <a:t>penjualan</a:t>
            </a:r>
            <a:r>
              <a:rPr lang="en-ID" sz="1100" dirty="0"/>
              <a:t> </a:t>
            </a:r>
            <a:r>
              <a:rPr lang="en-ID" sz="1100" dirty="0" err="1"/>
              <a:t>dan</a:t>
            </a:r>
            <a:r>
              <a:rPr lang="en-ID" sz="1100" dirty="0"/>
              <a:t> </a:t>
            </a:r>
            <a:r>
              <a:rPr lang="en-ID" sz="1100" dirty="0" err="1"/>
              <a:t>kepuasan</a:t>
            </a:r>
            <a:r>
              <a:rPr lang="en-ID" sz="1100" dirty="0"/>
              <a:t> </a:t>
            </a:r>
            <a:r>
              <a:rPr lang="en-ID" sz="1100" dirty="0" err="1"/>
              <a:t>pelanggan</a:t>
            </a:r>
            <a:r>
              <a:rPr lang="en-ID" sz="1100" dirty="0"/>
              <a:t>.</a:t>
            </a:r>
          </a:p>
        </p:txBody>
      </p:sp>
      <p:sp>
        <p:nvSpPr>
          <p:cNvPr id="1122" name="Google Shape;1122;p48"/>
          <p:cNvSpPr txBox="1">
            <a:spLocks noGrp="1"/>
          </p:cNvSpPr>
          <p:nvPr>
            <p:ph type="subTitle" idx="3"/>
          </p:nvPr>
        </p:nvSpPr>
        <p:spPr>
          <a:xfrm>
            <a:off x="5771410" y="3159465"/>
            <a:ext cx="3044511" cy="1544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tx1"/>
                </a:solidFill>
                <a:latin typeface="DM Sans" panose="020B0604020202020204" charset="0"/>
                <a:ea typeface="Bai Jamjuree"/>
                <a:cs typeface="Bai Jamjuree"/>
                <a:sym typeface="Bai Jamjuree"/>
              </a:rPr>
              <a:t>Conversion Rate (%)</a:t>
            </a:r>
          </a:p>
        </p:txBody>
      </p:sp>
      <p:grpSp>
        <p:nvGrpSpPr>
          <p:cNvPr id="1123" name="Google Shape;1123;p48"/>
          <p:cNvGrpSpPr/>
          <p:nvPr/>
        </p:nvGrpSpPr>
        <p:grpSpPr>
          <a:xfrm>
            <a:off x="6327228" y="2044811"/>
            <a:ext cx="351786" cy="326274"/>
            <a:chOff x="-62511900" y="4129100"/>
            <a:chExt cx="304050" cy="282000"/>
          </a:xfrm>
        </p:grpSpPr>
        <p:sp>
          <p:nvSpPr>
            <p:cNvPr id="1124" name="Google Shape;1124;p48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8"/>
          <p:cNvGrpSpPr/>
          <p:nvPr/>
        </p:nvGrpSpPr>
        <p:grpSpPr>
          <a:xfrm>
            <a:off x="1076958" y="2024303"/>
            <a:ext cx="368157" cy="367290"/>
            <a:chOff x="-62154300" y="3743950"/>
            <a:chExt cx="318200" cy="317450"/>
          </a:xfrm>
        </p:grpSpPr>
        <p:sp>
          <p:nvSpPr>
            <p:cNvPr id="1130" name="Google Shape;1130;p48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48"/>
          <p:cNvSpPr/>
          <p:nvPr/>
        </p:nvSpPr>
        <p:spPr>
          <a:xfrm>
            <a:off x="3701179" y="2024086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3" name="Google Shape;1133;p48"/>
          <p:cNvGrpSpPr/>
          <p:nvPr/>
        </p:nvGrpSpPr>
        <p:grpSpPr>
          <a:xfrm>
            <a:off x="7998762" y="2190259"/>
            <a:ext cx="511336" cy="572692"/>
            <a:chOff x="1784625" y="2271900"/>
            <a:chExt cx="387875" cy="434450"/>
          </a:xfrm>
        </p:grpSpPr>
        <p:sp>
          <p:nvSpPr>
            <p:cNvPr id="1134" name="Google Shape;1134;p48"/>
            <p:cNvSpPr/>
            <p:nvPr/>
          </p:nvSpPr>
          <p:spPr>
            <a:xfrm>
              <a:off x="1787250" y="2271900"/>
              <a:ext cx="357775" cy="414950"/>
            </a:xfrm>
            <a:custGeom>
              <a:avLst/>
              <a:gdLst/>
              <a:ahLst/>
              <a:cxnLst/>
              <a:rect l="l" t="t" r="r" b="b"/>
              <a:pathLst>
                <a:path w="14311" h="16598" extrusionOk="0">
                  <a:moveTo>
                    <a:pt x="9769" y="1"/>
                  </a:moveTo>
                  <a:cubicBezTo>
                    <a:pt x="9670" y="1"/>
                    <a:pt x="9570" y="34"/>
                    <a:pt x="9492" y="100"/>
                  </a:cubicBezTo>
                  <a:lnTo>
                    <a:pt x="7908" y="1527"/>
                  </a:lnTo>
                  <a:cubicBezTo>
                    <a:pt x="6717" y="2600"/>
                    <a:pt x="5538" y="3687"/>
                    <a:pt x="4321" y="4734"/>
                  </a:cubicBezTo>
                  <a:cubicBezTo>
                    <a:pt x="3902" y="5101"/>
                    <a:pt x="3863" y="5311"/>
                    <a:pt x="3732" y="5873"/>
                  </a:cubicBezTo>
                  <a:cubicBezTo>
                    <a:pt x="3313" y="7733"/>
                    <a:pt x="2488" y="9487"/>
                    <a:pt x="1310" y="11006"/>
                  </a:cubicBezTo>
                  <a:cubicBezTo>
                    <a:pt x="603" y="11922"/>
                    <a:pt x="0" y="12708"/>
                    <a:pt x="92" y="13912"/>
                  </a:cubicBezTo>
                  <a:cubicBezTo>
                    <a:pt x="118" y="14436"/>
                    <a:pt x="249" y="14959"/>
                    <a:pt x="459" y="15431"/>
                  </a:cubicBezTo>
                  <a:cubicBezTo>
                    <a:pt x="510" y="15546"/>
                    <a:pt x="1135" y="16598"/>
                    <a:pt x="1225" y="16598"/>
                  </a:cubicBezTo>
                  <a:cubicBezTo>
                    <a:pt x="1228" y="16598"/>
                    <a:pt x="1229" y="16597"/>
                    <a:pt x="1231" y="16596"/>
                  </a:cubicBezTo>
                  <a:lnTo>
                    <a:pt x="14310" y="4813"/>
                  </a:lnTo>
                  <a:lnTo>
                    <a:pt x="10081" y="139"/>
                  </a:lnTo>
                  <a:cubicBezTo>
                    <a:pt x="10003" y="47"/>
                    <a:pt x="9887" y="1"/>
                    <a:pt x="9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1818350" y="2391550"/>
              <a:ext cx="354150" cy="314800"/>
            </a:xfrm>
            <a:custGeom>
              <a:avLst/>
              <a:gdLst/>
              <a:ahLst/>
              <a:cxnLst/>
              <a:rect l="l" t="t" r="r" b="b"/>
              <a:pathLst>
                <a:path w="14166" h="12592" extrusionOk="0">
                  <a:moveTo>
                    <a:pt x="13079" y="1"/>
                  </a:moveTo>
                  <a:lnTo>
                    <a:pt x="7777" y="4766"/>
                  </a:lnTo>
                  <a:cubicBezTo>
                    <a:pt x="6599" y="5840"/>
                    <a:pt x="5394" y="6940"/>
                    <a:pt x="4294" y="7908"/>
                  </a:cubicBezTo>
                  <a:lnTo>
                    <a:pt x="236" y="11574"/>
                  </a:lnTo>
                  <a:cubicBezTo>
                    <a:pt x="13" y="11771"/>
                    <a:pt x="0" y="12111"/>
                    <a:pt x="196" y="12334"/>
                  </a:cubicBezTo>
                  <a:lnTo>
                    <a:pt x="275" y="12412"/>
                  </a:lnTo>
                  <a:cubicBezTo>
                    <a:pt x="381" y="12532"/>
                    <a:pt x="525" y="12592"/>
                    <a:pt x="671" y="12592"/>
                  </a:cubicBezTo>
                  <a:cubicBezTo>
                    <a:pt x="795" y="12592"/>
                    <a:pt x="919" y="12549"/>
                    <a:pt x="1021" y="12465"/>
                  </a:cubicBezTo>
                  <a:cubicBezTo>
                    <a:pt x="1283" y="12242"/>
                    <a:pt x="1571" y="11993"/>
                    <a:pt x="1610" y="11954"/>
                  </a:cubicBezTo>
                  <a:cubicBezTo>
                    <a:pt x="4124" y="9715"/>
                    <a:pt x="11456" y="3208"/>
                    <a:pt x="13852" y="1074"/>
                  </a:cubicBezTo>
                  <a:cubicBezTo>
                    <a:pt x="14166" y="786"/>
                    <a:pt x="14048" y="263"/>
                    <a:pt x="13629" y="145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1879550" y="2272050"/>
              <a:ext cx="166950" cy="139750"/>
            </a:xfrm>
            <a:custGeom>
              <a:avLst/>
              <a:gdLst/>
              <a:ahLst/>
              <a:cxnLst/>
              <a:rect l="l" t="t" r="r" b="b"/>
              <a:pathLst>
                <a:path w="6678" h="5590" extrusionOk="0">
                  <a:moveTo>
                    <a:pt x="6125" y="1"/>
                  </a:moveTo>
                  <a:cubicBezTo>
                    <a:pt x="5547" y="1"/>
                    <a:pt x="4167" y="866"/>
                    <a:pt x="2750" y="2149"/>
                  </a:cubicBezTo>
                  <a:cubicBezTo>
                    <a:pt x="1087" y="3642"/>
                    <a:pt x="0" y="5147"/>
                    <a:pt x="315" y="5514"/>
                  </a:cubicBezTo>
                  <a:cubicBezTo>
                    <a:pt x="361" y="5565"/>
                    <a:pt x="435" y="5589"/>
                    <a:pt x="531" y="5589"/>
                  </a:cubicBezTo>
                  <a:cubicBezTo>
                    <a:pt x="1105" y="5589"/>
                    <a:pt x="2491" y="4724"/>
                    <a:pt x="3915" y="3445"/>
                  </a:cubicBezTo>
                  <a:cubicBezTo>
                    <a:pt x="5591" y="1940"/>
                    <a:pt x="6677" y="434"/>
                    <a:pt x="6350" y="81"/>
                  </a:cubicBezTo>
                  <a:cubicBezTo>
                    <a:pt x="6302" y="27"/>
                    <a:pt x="6226" y="1"/>
                    <a:pt x="6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1784625" y="2592200"/>
              <a:ext cx="84475" cy="45525"/>
            </a:xfrm>
            <a:custGeom>
              <a:avLst/>
              <a:gdLst/>
              <a:ahLst/>
              <a:cxnLst/>
              <a:rect l="l" t="t" r="r" b="b"/>
              <a:pathLst>
                <a:path w="3379" h="1821" extrusionOk="0">
                  <a:moveTo>
                    <a:pt x="1" y="0"/>
                  </a:moveTo>
                  <a:lnTo>
                    <a:pt x="1" y="171"/>
                  </a:lnTo>
                  <a:cubicBezTo>
                    <a:pt x="1271" y="210"/>
                    <a:pt x="2462" y="812"/>
                    <a:pt x="3261" y="1820"/>
                  </a:cubicBezTo>
                  <a:lnTo>
                    <a:pt x="3378" y="1715"/>
                  </a:lnTo>
                  <a:cubicBezTo>
                    <a:pt x="2567" y="681"/>
                    <a:pt x="1323" y="5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1840925" y="2388125"/>
              <a:ext cx="62550" cy="132425"/>
            </a:xfrm>
            <a:custGeom>
              <a:avLst/>
              <a:gdLst/>
              <a:ahLst/>
              <a:cxnLst/>
              <a:rect l="l" t="t" r="r" b="b"/>
              <a:pathLst>
                <a:path w="2502" h="5297" extrusionOk="0">
                  <a:moveTo>
                    <a:pt x="1537" y="1"/>
                  </a:moveTo>
                  <a:cubicBezTo>
                    <a:pt x="1505" y="1"/>
                    <a:pt x="1473" y="3"/>
                    <a:pt x="1441" y="7"/>
                  </a:cubicBezTo>
                  <a:cubicBezTo>
                    <a:pt x="668" y="151"/>
                    <a:pt x="747" y="989"/>
                    <a:pt x="747" y="1604"/>
                  </a:cubicBezTo>
                  <a:cubicBezTo>
                    <a:pt x="747" y="2782"/>
                    <a:pt x="498" y="4223"/>
                    <a:pt x="0" y="5296"/>
                  </a:cubicBezTo>
                  <a:lnTo>
                    <a:pt x="2331" y="2599"/>
                  </a:lnTo>
                  <a:cubicBezTo>
                    <a:pt x="2449" y="2167"/>
                    <a:pt x="2501" y="1722"/>
                    <a:pt x="2475" y="1277"/>
                  </a:cubicBezTo>
                  <a:cubicBezTo>
                    <a:pt x="2475" y="963"/>
                    <a:pt x="2383" y="662"/>
                    <a:pt x="2226" y="387"/>
                  </a:cubicBezTo>
                  <a:cubicBezTo>
                    <a:pt x="2073" y="152"/>
                    <a:pt x="1815" y="1"/>
                    <a:pt x="1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1840600" y="2466175"/>
              <a:ext cx="62525" cy="20000"/>
            </a:xfrm>
            <a:custGeom>
              <a:avLst/>
              <a:gdLst/>
              <a:ahLst/>
              <a:cxnLst/>
              <a:rect l="l" t="t" r="r" b="b"/>
              <a:pathLst>
                <a:path w="2501" h="800" extrusionOk="0">
                  <a:moveTo>
                    <a:pt x="40" y="1"/>
                  </a:moveTo>
                  <a:lnTo>
                    <a:pt x="0" y="158"/>
                  </a:lnTo>
                  <a:lnTo>
                    <a:pt x="2462" y="799"/>
                  </a:lnTo>
                  <a:lnTo>
                    <a:pt x="2501" y="64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1841900" y="2444900"/>
              <a:ext cx="62550" cy="20000"/>
            </a:xfrm>
            <a:custGeom>
              <a:avLst/>
              <a:gdLst/>
              <a:ahLst/>
              <a:cxnLst/>
              <a:rect l="l" t="t" r="r" b="b"/>
              <a:pathLst>
                <a:path w="2502" h="800" extrusionOk="0">
                  <a:moveTo>
                    <a:pt x="40" y="1"/>
                  </a:moveTo>
                  <a:lnTo>
                    <a:pt x="1" y="158"/>
                  </a:lnTo>
                  <a:lnTo>
                    <a:pt x="2462" y="799"/>
                  </a:lnTo>
                  <a:lnTo>
                    <a:pt x="2501" y="655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1832425" y="2487775"/>
              <a:ext cx="61550" cy="20000"/>
            </a:xfrm>
            <a:custGeom>
              <a:avLst/>
              <a:gdLst/>
              <a:ahLst/>
              <a:cxnLst/>
              <a:rect l="l" t="t" r="r" b="b"/>
              <a:pathLst>
                <a:path w="2462" h="800" extrusionOk="0">
                  <a:moveTo>
                    <a:pt x="26" y="1"/>
                  </a:moveTo>
                  <a:lnTo>
                    <a:pt x="0" y="158"/>
                  </a:lnTo>
                  <a:cubicBezTo>
                    <a:pt x="812" y="315"/>
                    <a:pt x="1623" y="525"/>
                    <a:pt x="2409" y="800"/>
                  </a:cubicBezTo>
                  <a:lnTo>
                    <a:pt x="2461" y="642"/>
                  </a:lnTo>
                  <a:cubicBezTo>
                    <a:pt x="1663" y="368"/>
                    <a:pt x="851" y="145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" name="Google Shape;1142;p48"/>
          <p:cNvSpPr/>
          <p:nvPr/>
        </p:nvSpPr>
        <p:spPr>
          <a:xfrm>
            <a:off x="2311035" y="1455687"/>
            <a:ext cx="302237" cy="568376"/>
          </a:xfrm>
          <a:custGeom>
            <a:avLst/>
            <a:gdLst/>
            <a:ahLst/>
            <a:cxnLst/>
            <a:rect l="l" t="t" r="r" b="b"/>
            <a:pathLst>
              <a:path w="6966" h="13100" extrusionOk="0">
                <a:moveTo>
                  <a:pt x="5945" y="0"/>
                </a:moveTo>
                <a:cubicBezTo>
                  <a:pt x="5682" y="0"/>
                  <a:pt x="5397" y="64"/>
                  <a:pt x="5133" y="138"/>
                </a:cubicBezTo>
                <a:cubicBezTo>
                  <a:pt x="3313" y="623"/>
                  <a:pt x="1624" y="2181"/>
                  <a:pt x="1" y="3150"/>
                </a:cubicBezTo>
                <a:lnTo>
                  <a:pt x="407" y="3974"/>
                </a:lnTo>
                <a:cubicBezTo>
                  <a:pt x="564" y="3909"/>
                  <a:pt x="708" y="3830"/>
                  <a:pt x="839" y="3752"/>
                </a:cubicBezTo>
                <a:cubicBezTo>
                  <a:pt x="1559" y="3320"/>
                  <a:pt x="2331" y="3006"/>
                  <a:pt x="3156" y="2835"/>
                </a:cubicBezTo>
                <a:lnTo>
                  <a:pt x="3156" y="2835"/>
                </a:lnTo>
                <a:cubicBezTo>
                  <a:pt x="3392" y="3726"/>
                  <a:pt x="2842" y="4655"/>
                  <a:pt x="2527" y="5467"/>
                </a:cubicBezTo>
                <a:cubicBezTo>
                  <a:pt x="2357" y="5860"/>
                  <a:pt x="2108" y="6370"/>
                  <a:pt x="2082" y="6815"/>
                </a:cubicBezTo>
                <a:cubicBezTo>
                  <a:pt x="2056" y="7680"/>
                  <a:pt x="2593" y="8491"/>
                  <a:pt x="2999" y="9211"/>
                </a:cubicBezTo>
                <a:cubicBezTo>
                  <a:pt x="3405" y="9944"/>
                  <a:pt x="3797" y="10665"/>
                  <a:pt x="4203" y="11385"/>
                </a:cubicBezTo>
                <a:cubicBezTo>
                  <a:pt x="4531" y="11974"/>
                  <a:pt x="4884" y="12615"/>
                  <a:pt x="5447" y="12995"/>
                </a:cubicBezTo>
                <a:cubicBezTo>
                  <a:pt x="5539" y="13073"/>
                  <a:pt x="5643" y="13100"/>
                  <a:pt x="5761" y="13100"/>
                </a:cubicBezTo>
                <a:cubicBezTo>
                  <a:pt x="5879" y="13073"/>
                  <a:pt x="5971" y="12982"/>
                  <a:pt x="6010" y="12864"/>
                </a:cubicBezTo>
                <a:cubicBezTo>
                  <a:pt x="6036" y="12746"/>
                  <a:pt x="6049" y="12628"/>
                  <a:pt x="6036" y="12511"/>
                </a:cubicBezTo>
                <a:cubicBezTo>
                  <a:pt x="6023" y="11817"/>
                  <a:pt x="6036" y="11136"/>
                  <a:pt x="6036" y="10442"/>
                </a:cubicBezTo>
                <a:cubicBezTo>
                  <a:pt x="6023" y="10102"/>
                  <a:pt x="5984" y="9761"/>
                  <a:pt x="5918" y="9421"/>
                </a:cubicBezTo>
                <a:lnTo>
                  <a:pt x="5866" y="9421"/>
                </a:lnTo>
                <a:lnTo>
                  <a:pt x="5054" y="9355"/>
                </a:lnTo>
                <a:cubicBezTo>
                  <a:pt x="5044" y="9359"/>
                  <a:pt x="5033" y="9360"/>
                  <a:pt x="5023" y="9360"/>
                </a:cubicBezTo>
                <a:cubicBezTo>
                  <a:pt x="4994" y="9360"/>
                  <a:pt x="4965" y="9348"/>
                  <a:pt x="4936" y="9329"/>
                </a:cubicBezTo>
                <a:cubicBezTo>
                  <a:pt x="4910" y="9290"/>
                  <a:pt x="4897" y="9251"/>
                  <a:pt x="4897" y="9211"/>
                </a:cubicBezTo>
                <a:cubicBezTo>
                  <a:pt x="4701" y="7837"/>
                  <a:pt x="4714" y="6331"/>
                  <a:pt x="5133" y="4996"/>
                </a:cubicBezTo>
                <a:cubicBezTo>
                  <a:pt x="5460" y="3935"/>
                  <a:pt x="6311" y="3150"/>
                  <a:pt x="6717" y="2128"/>
                </a:cubicBezTo>
                <a:cubicBezTo>
                  <a:pt x="6913" y="1696"/>
                  <a:pt x="6966" y="1199"/>
                  <a:pt x="6874" y="728"/>
                </a:cubicBezTo>
                <a:cubicBezTo>
                  <a:pt x="6744" y="168"/>
                  <a:pt x="6374" y="0"/>
                  <a:pt x="59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3" name="Google Shape;1143;p48"/>
          <p:cNvGrpSpPr/>
          <p:nvPr/>
        </p:nvGrpSpPr>
        <p:grpSpPr>
          <a:xfrm rot="430436">
            <a:off x="4976999" y="1944651"/>
            <a:ext cx="444399" cy="218710"/>
            <a:chOff x="6665725" y="3288700"/>
            <a:chExt cx="291325" cy="143375"/>
          </a:xfrm>
        </p:grpSpPr>
        <p:sp>
          <p:nvSpPr>
            <p:cNvPr id="1144" name="Google Shape;1144;p48"/>
            <p:cNvSpPr/>
            <p:nvPr/>
          </p:nvSpPr>
          <p:spPr>
            <a:xfrm>
              <a:off x="6669325" y="3291325"/>
              <a:ext cx="284125" cy="138150"/>
            </a:xfrm>
            <a:custGeom>
              <a:avLst/>
              <a:gdLst/>
              <a:ahLst/>
              <a:cxnLst/>
              <a:rect l="l" t="t" r="r" b="b"/>
              <a:pathLst>
                <a:path w="11365" h="5526" extrusionOk="0">
                  <a:moveTo>
                    <a:pt x="5682" y="0"/>
                  </a:moveTo>
                  <a:cubicBezTo>
                    <a:pt x="2540" y="0"/>
                    <a:pt x="0" y="2763"/>
                    <a:pt x="0" y="2763"/>
                  </a:cubicBezTo>
                  <a:cubicBezTo>
                    <a:pt x="0" y="2763"/>
                    <a:pt x="2540" y="5525"/>
                    <a:pt x="5682" y="5525"/>
                  </a:cubicBezTo>
                  <a:cubicBezTo>
                    <a:pt x="8824" y="5525"/>
                    <a:pt x="11364" y="2763"/>
                    <a:pt x="11364" y="2763"/>
                  </a:cubicBezTo>
                  <a:cubicBezTo>
                    <a:pt x="11364" y="2763"/>
                    <a:pt x="8824" y="0"/>
                    <a:pt x="5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6665725" y="3288700"/>
              <a:ext cx="291325" cy="143375"/>
            </a:xfrm>
            <a:custGeom>
              <a:avLst/>
              <a:gdLst/>
              <a:ahLst/>
              <a:cxnLst/>
              <a:rect l="l" t="t" r="r" b="b"/>
              <a:pathLst>
                <a:path w="11653" h="5735" extrusionOk="0">
                  <a:moveTo>
                    <a:pt x="5826" y="210"/>
                  </a:moveTo>
                  <a:cubicBezTo>
                    <a:pt x="8602" y="210"/>
                    <a:pt x="10945" y="2436"/>
                    <a:pt x="11364" y="2868"/>
                  </a:cubicBezTo>
                  <a:cubicBezTo>
                    <a:pt x="10945" y="3300"/>
                    <a:pt x="8602" y="5525"/>
                    <a:pt x="5826" y="5525"/>
                  </a:cubicBezTo>
                  <a:cubicBezTo>
                    <a:pt x="3051" y="5525"/>
                    <a:pt x="707" y="3300"/>
                    <a:pt x="288" y="2868"/>
                  </a:cubicBezTo>
                  <a:cubicBezTo>
                    <a:pt x="707" y="2436"/>
                    <a:pt x="3051" y="210"/>
                    <a:pt x="5826" y="210"/>
                  </a:cubicBezTo>
                  <a:close/>
                  <a:moveTo>
                    <a:pt x="5826" y="0"/>
                  </a:moveTo>
                  <a:cubicBezTo>
                    <a:pt x="2684" y="0"/>
                    <a:pt x="92" y="2776"/>
                    <a:pt x="66" y="2802"/>
                  </a:cubicBezTo>
                  <a:lnTo>
                    <a:pt x="0" y="2868"/>
                  </a:lnTo>
                  <a:lnTo>
                    <a:pt x="66" y="2933"/>
                  </a:lnTo>
                  <a:cubicBezTo>
                    <a:pt x="105" y="2972"/>
                    <a:pt x="2684" y="5735"/>
                    <a:pt x="5826" y="5735"/>
                  </a:cubicBezTo>
                  <a:cubicBezTo>
                    <a:pt x="8982" y="5735"/>
                    <a:pt x="11561" y="2972"/>
                    <a:pt x="11587" y="2933"/>
                  </a:cubicBezTo>
                  <a:lnTo>
                    <a:pt x="11652" y="2868"/>
                  </a:lnTo>
                  <a:lnTo>
                    <a:pt x="11587" y="2802"/>
                  </a:lnTo>
                  <a:cubicBezTo>
                    <a:pt x="11561" y="2763"/>
                    <a:pt x="896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6753775" y="3291325"/>
              <a:ext cx="115225" cy="138150"/>
            </a:xfrm>
            <a:custGeom>
              <a:avLst/>
              <a:gdLst/>
              <a:ahLst/>
              <a:cxnLst/>
              <a:rect l="l" t="t" r="r" b="b"/>
              <a:pathLst>
                <a:path w="4609" h="5526" extrusionOk="0">
                  <a:moveTo>
                    <a:pt x="2304" y="0"/>
                  </a:moveTo>
                  <a:cubicBezTo>
                    <a:pt x="1034" y="0"/>
                    <a:pt x="0" y="1231"/>
                    <a:pt x="0" y="2763"/>
                  </a:cubicBezTo>
                  <a:cubicBezTo>
                    <a:pt x="0" y="4294"/>
                    <a:pt x="1034" y="5525"/>
                    <a:pt x="2304" y="5525"/>
                  </a:cubicBezTo>
                  <a:cubicBezTo>
                    <a:pt x="3574" y="5525"/>
                    <a:pt x="4609" y="4294"/>
                    <a:pt x="4609" y="2763"/>
                  </a:cubicBezTo>
                  <a:cubicBezTo>
                    <a:pt x="4609" y="1231"/>
                    <a:pt x="3574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48"/>
          <p:cNvGrpSpPr/>
          <p:nvPr/>
        </p:nvGrpSpPr>
        <p:grpSpPr>
          <a:xfrm rot="-451095">
            <a:off x="7875223" y="1375774"/>
            <a:ext cx="758413" cy="382358"/>
            <a:chOff x="3763850" y="3766900"/>
            <a:chExt cx="475250" cy="239600"/>
          </a:xfrm>
        </p:grpSpPr>
        <p:sp>
          <p:nvSpPr>
            <p:cNvPr id="1148" name="Google Shape;1148;p48"/>
            <p:cNvSpPr/>
            <p:nvPr/>
          </p:nvSpPr>
          <p:spPr>
            <a:xfrm>
              <a:off x="3944175" y="3769175"/>
              <a:ext cx="128675" cy="234700"/>
            </a:xfrm>
            <a:custGeom>
              <a:avLst/>
              <a:gdLst/>
              <a:ahLst/>
              <a:cxnLst/>
              <a:rect l="l" t="t" r="r" b="b"/>
              <a:pathLst>
                <a:path w="5147" h="9388" extrusionOk="0">
                  <a:moveTo>
                    <a:pt x="2096" y="1"/>
                  </a:moveTo>
                  <a:lnTo>
                    <a:pt x="2096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904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75" y="1559"/>
                  </a:cubicBezTo>
                  <a:cubicBezTo>
                    <a:pt x="3536" y="1559"/>
                    <a:pt x="3837" y="2109"/>
                    <a:pt x="3942" y="2580"/>
                  </a:cubicBezTo>
                  <a:lnTo>
                    <a:pt x="4950" y="2580"/>
                  </a:lnTo>
                  <a:cubicBezTo>
                    <a:pt x="4858" y="1860"/>
                    <a:pt x="4413" y="956"/>
                    <a:pt x="2947" y="799"/>
                  </a:cubicBezTo>
                  <a:lnTo>
                    <a:pt x="2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766775" y="3769175"/>
              <a:ext cx="129000" cy="234700"/>
            </a:xfrm>
            <a:custGeom>
              <a:avLst/>
              <a:gdLst/>
              <a:ahLst/>
              <a:cxnLst/>
              <a:rect l="l" t="t" r="r" b="b"/>
              <a:pathLst>
                <a:path w="5160" h="9388" extrusionOk="0">
                  <a:moveTo>
                    <a:pt x="2109" y="1"/>
                  </a:moveTo>
                  <a:lnTo>
                    <a:pt x="2109" y="812"/>
                  </a:lnTo>
                  <a:cubicBezTo>
                    <a:pt x="930" y="943"/>
                    <a:pt x="184" y="1676"/>
                    <a:pt x="184" y="2737"/>
                  </a:cubicBezTo>
                  <a:cubicBezTo>
                    <a:pt x="184" y="3863"/>
                    <a:pt x="904" y="4426"/>
                    <a:pt x="2501" y="4884"/>
                  </a:cubicBezTo>
                  <a:cubicBezTo>
                    <a:pt x="3784" y="5238"/>
                    <a:pt x="4164" y="5735"/>
                    <a:pt x="4164" y="6429"/>
                  </a:cubicBezTo>
                  <a:cubicBezTo>
                    <a:pt x="4164" y="7214"/>
                    <a:pt x="3614" y="7660"/>
                    <a:pt x="2619" y="7660"/>
                  </a:cubicBezTo>
                  <a:cubicBezTo>
                    <a:pt x="1742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45" y="7463"/>
                    <a:pt x="839" y="8249"/>
                    <a:pt x="2148" y="8406"/>
                  </a:cubicBezTo>
                  <a:lnTo>
                    <a:pt x="2148" y="9388"/>
                  </a:lnTo>
                  <a:lnTo>
                    <a:pt x="3012" y="9388"/>
                  </a:lnTo>
                  <a:lnTo>
                    <a:pt x="3012" y="8406"/>
                  </a:lnTo>
                  <a:cubicBezTo>
                    <a:pt x="4334" y="8301"/>
                    <a:pt x="5159" y="7516"/>
                    <a:pt x="5159" y="6337"/>
                  </a:cubicBezTo>
                  <a:cubicBezTo>
                    <a:pt x="5159" y="5264"/>
                    <a:pt x="4635" y="4504"/>
                    <a:pt x="2789" y="3968"/>
                  </a:cubicBezTo>
                  <a:cubicBezTo>
                    <a:pt x="1585" y="3601"/>
                    <a:pt x="1179" y="3352"/>
                    <a:pt x="1179" y="2658"/>
                  </a:cubicBezTo>
                  <a:cubicBezTo>
                    <a:pt x="1179" y="2095"/>
                    <a:pt x="1506" y="1559"/>
                    <a:pt x="2475" y="1559"/>
                  </a:cubicBezTo>
                  <a:cubicBezTo>
                    <a:pt x="3549" y="1559"/>
                    <a:pt x="3850" y="2109"/>
                    <a:pt x="3955" y="2580"/>
                  </a:cubicBezTo>
                  <a:lnTo>
                    <a:pt x="4963" y="2580"/>
                  </a:lnTo>
                  <a:cubicBezTo>
                    <a:pt x="4871" y="1860"/>
                    <a:pt x="4426" y="956"/>
                    <a:pt x="2960" y="799"/>
                  </a:cubicBezTo>
                  <a:lnTo>
                    <a:pt x="2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3763850" y="3766900"/>
              <a:ext cx="134200" cy="239600"/>
            </a:xfrm>
            <a:custGeom>
              <a:avLst/>
              <a:gdLst/>
              <a:ahLst/>
              <a:cxnLst/>
              <a:rect l="l" t="t" r="r" b="b"/>
              <a:pathLst>
                <a:path w="5368" h="9584" extrusionOk="0">
                  <a:moveTo>
                    <a:pt x="2972" y="210"/>
                  </a:moveTo>
                  <a:lnTo>
                    <a:pt x="2972" y="995"/>
                  </a:lnTo>
                  <a:lnTo>
                    <a:pt x="3064" y="1008"/>
                  </a:lnTo>
                  <a:cubicBezTo>
                    <a:pt x="4412" y="1152"/>
                    <a:pt x="4844" y="1925"/>
                    <a:pt x="4962" y="2579"/>
                  </a:cubicBezTo>
                  <a:lnTo>
                    <a:pt x="4150" y="2579"/>
                  </a:lnTo>
                  <a:cubicBezTo>
                    <a:pt x="3967" y="1898"/>
                    <a:pt x="3443" y="1558"/>
                    <a:pt x="2592" y="1558"/>
                  </a:cubicBezTo>
                  <a:cubicBezTo>
                    <a:pt x="1715" y="1558"/>
                    <a:pt x="1191" y="2003"/>
                    <a:pt x="1191" y="2749"/>
                  </a:cubicBezTo>
                  <a:cubicBezTo>
                    <a:pt x="1191" y="3548"/>
                    <a:pt x="1689" y="3810"/>
                    <a:pt x="2880" y="4163"/>
                  </a:cubicBezTo>
                  <a:cubicBezTo>
                    <a:pt x="4883" y="4752"/>
                    <a:pt x="5171" y="5603"/>
                    <a:pt x="5171" y="6441"/>
                  </a:cubicBezTo>
                  <a:cubicBezTo>
                    <a:pt x="5171" y="7554"/>
                    <a:pt x="4399" y="8287"/>
                    <a:pt x="3116" y="8418"/>
                  </a:cubicBezTo>
                  <a:lnTo>
                    <a:pt x="3024" y="8418"/>
                  </a:lnTo>
                  <a:lnTo>
                    <a:pt x="3024" y="9374"/>
                  </a:lnTo>
                  <a:lnTo>
                    <a:pt x="2370" y="9374"/>
                  </a:lnTo>
                  <a:lnTo>
                    <a:pt x="2370" y="8405"/>
                  </a:lnTo>
                  <a:lnTo>
                    <a:pt x="2278" y="8392"/>
                  </a:lnTo>
                  <a:cubicBezTo>
                    <a:pt x="1126" y="8261"/>
                    <a:pt x="406" y="7620"/>
                    <a:pt x="236" y="6572"/>
                  </a:cubicBezTo>
                  <a:lnTo>
                    <a:pt x="1021" y="6572"/>
                  </a:lnTo>
                  <a:cubicBezTo>
                    <a:pt x="1231" y="7423"/>
                    <a:pt x="1820" y="7868"/>
                    <a:pt x="2736" y="7868"/>
                  </a:cubicBezTo>
                  <a:cubicBezTo>
                    <a:pt x="3784" y="7868"/>
                    <a:pt x="4373" y="7371"/>
                    <a:pt x="4373" y="6520"/>
                  </a:cubicBezTo>
                  <a:cubicBezTo>
                    <a:pt x="4373" y="5708"/>
                    <a:pt x="3875" y="5237"/>
                    <a:pt x="2645" y="4883"/>
                  </a:cubicBezTo>
                  <a:cubicBezTo>
                    <a:pt x="1008" y="4425"/>
                    <a:pt x="406" y="3862"/>
                    <a:pt x="406" y="2841"/>
                  </a:cubicBezTo>
                  <a:cubicBezTo>
                    <a:pt x="406" y="1846"/>
                    <a:pt x="1100" y="1139"/>
                    <a:pt x="2226" y="1008"/>
                  </a:cubicBezTo>
                  <a:lnTo>
                    <a:pt x="2317" y="995"/>
                  </a:lnTo>
                  <a:lnTo>
                    <a:pt x="2317" y="210"/>
                  </a:lnTo>
                  <a:close/>
                  <a:moveTo>
                    <a:pt x="2108" y="0"/>
                  </a:moveTo>
                  <a:lnTo>
                    <a:pt x="2108" y="812"/>
                  </a:lnTo>
                  <a:cubicBezTo>
                    <a:pt x="930" y="982"/>
                    <a:pt x="196" y="1754"/>
                    <a:pt x="196" y="2828"/>
                  </a:cubicBezTo>
                  <a:cubicBezTo>
                    <a:pt x="196" y="4137"/>
                    <a:pt x="1152" y="4674"/>
                    <a:pt x="2592" y="5080"/>
                  </a:cubicBezTo>
                  <a:cubicBezTo>
                    <a:pt x="3901" y="5446"/>
                    <a:pt x="4163" y="5918"/>
                    <a:pt x="4163" y="6520"/>
                  </a:cubicBezTo>
                  <a:cubicBezTo>
                    <a:pt x="4163" y="7253"/>
                    <a:pt x="3653" y="7659"/>
                    <a:pt x="2736" y="7659"/>
                  </a:cubicBezTo>
                  <a:cubicBezTo>
                    <a:pt x="1885" y="7659"/>
                    <a:pt x="1375" y="7253"/>
                    <a:pt x="1191" y="6454"/>
                  </a:cubicBezTo>
                  <a:lnTo>
                    <a:pt x="1178" y="6376"/>
                  </a:lnTo>
                  <a:lnTo>
                    <a:pt x="0" y="6376"/>
                  </a:lnTo>
                  <a:lnTo>
                    <a:pt x="13" y="6481"/>
                  </a:lnTo>
                  <a:cubicBezTo>
                    <a:pt x="157" y="7659"/>
                    <a:pt x="930" y="8418"/>
                    <a:pt x="2147" y="8588"/>
                  </a:cubicBezTo>
                  <a:lnTo>
                    <a:pt x="2147" y="9583"/>
                  </a:lnTo>
                  <a:lnTo>
                    <a:pt x="3234" y="9583"/>
                  </a:lnTo>
                  <a:lnTo>
                    <a:pt x="3221" y="8602"/>
                  </a:lnTo>
                  <a:cubicBezTo>
                    <a:pt x="4569" y="8444"/>
                    <a:pt x="5368" y="7633"/>
                    <a:pt x="5368" y="6428"/>
                  </a:cubicBezTo>
                  <a:cubicBezTo>
                    <a:pt x="5368" y="5185"/>
                    <a:pt x="4661" y="4478"/>
                    <a:pt x="2933" y="3967"/>
                  </a:cubicBezTo>
                  <a:cubicBezTo>
                    <a:pt x="1702" y="3600"/>
                    <a:pt x="1401" y="3365"/>
                    <a:pt x="1401" y="2749"/>
                  </a:cubicBezTo>
                  <a:cubicBezTo>
                    <a:pt x="1401" y="2448"/>
                    <a:pt x="1519" y="1754"/>
                    <a:pt x="2592" y="1754"/>
                  </a:cubicBezTo>
                  <a:cubicBezTo>
                    <a:pt x="3378" y="1754"/>
                    <a:pt x="3823" y="2069"/>
                    <a:pt x="3967" y="2710"/>
                  </a:cubicBezTo>
                  <a:lnTo>
                    <a:pt x="3980" y="2789"/>
                  </a:lnTo>
                  <a:lnTo>
                    <a:pt x="5185" y="2789"/>
                  </a:lnTo>
                  <a:lnTo>
                    <a:pt x="5171" y="2671"/>
                  </a:lnTo>
                  <a:cubicBezTo>
                    <a:pt x="5093" y="2055"/>
                    <a:pt x="4739" y="1021"/>
                    <a:pt x="3181" y="812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4110450" y="3769175"/>
              <a:ext cx="128650" cy="234700"/>
            </a:xfrm>
            <a:custGeom>
              <a:avLst/>
              <a:gdLst/>
              <a:ahLst/>
              <a:cxnLst/>
              <a:rect l="l" t="t" r="r" b="b"/>
              <a:pathLst>
                <a:path w="5146" h="9388" extrusionOk="0">
                  <a:moveTo>
                    <a:pt x="2095" y="1"/>
                  </a:moveTo>
                  <a:lnTo>
                    <a:pt x="2095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891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62" y="1559"/>
                  </a:cubicBezTo>
                  <a:cubicBezTo>
                    <a:pt x="3536" y="1559"/>
                    <a:pt x="3837" y="2109"/>
                    <a:pt x="3941" y="2580"/>
                  </a:cubicBezTo>
                  <a:lnTo>
                    <a:pt x="4949" y="2580"/>
                  </a:lnTo>
                  <a:cubicBezTo>
                    <a:pt x="4858" y="1860"/>
                    <a:pt x="4413" y="956"/>
                    <a:pt x="2946" y="799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096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2"/>
          <p:cNvSpPr txBox="1">
            <a:spLocks noGrp="1"/>
          </p:cNvSpPr>
          <p:nvPr>
            <p:ph type="title"/>
          </p:nvPr>
        </p:nvSpPr>
        <p:spPr>
          <a:xfrm>
            <a:off x="46848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EDA</a:t>
            </a:r>
            <a:r>
              <a:rPr lang="en-US" dirty="0"/>
              <a:t> &amp; </a:t>
            </a:r>
            <a:r>
              <a:rPr lang="en-US" dirty="0">
                <a:solidFill>
                  <a:schemeClr val="accent1"/>
                </a:solidFill>
              </a:rPr>
              <a:t>Insight</a:t>
            </a:r>
          </a:p>
        </p:txBody>
      </p:sp>
      <p:sp>
        <p:nvSpPr>
          <p:cNvPr id="1305" name="Google Shape;1305;p52"/>
          <p:cNvSpPr txBox="1">
            <a:spLocks noGrp="1"/>
          </p:cNvSpPr>
          <p:nvPr>
            <p:ph type="title" idx="2"/>
          </p:nvPr>
        </p:nvSpPr>
        <p:spPr>
          <a:xfrm>
            <a:off x="7340200" y="975750"/>
            <a:ext cx="1007700" cy="9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309" name="Google Shape;1309;p52"/>
          <p:cNvGrpSpPr/>
          <p:nvPr/>
        </p:nvGrpSpPr>
        <p:grpSpPr>
          <a:xfrm>
            <a:off x="4910586" y="1802394"/>
            <a:ext cx="870083" cy="870083"/>
            <a:chOff x="2429425" y="1984725"/>
            <a:chExt cx="239600" cy="239600"/>
          </a:xfrm>
        </p:grpSpPr>
        <p:sp>
          <p:nvSpPr>
            <p:cNvPr id="1310" name="Google Shape;1310;p52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" name="Google Shape;1312;p52"/>
          <p:cNvGrpSpPr/>
          <p:nvPr/>
        </p:nvGrpSpPr>
        <p:grpSpPr>
          <a:xfrm>
            <a:off x="2201869" y="700955"/>
            <a:ext cx="855219" cy="501043"/>
            <a:chOff x="865994" y="1162943"/>
            <a:chExt cx="855219" cy="501043"/>
          </a:xfrm>
        </p:grpSpPr>
        <p:sp>
          <p:nvSpPr>
            <p:cNvPr id="1313" name="Google Shape;1313;p52"/>
            <p:cNvSpPr/>
            <p:nvPr/>
          </p:nvSpPr>
          <p:spPr>
            <a:xfrm>
              <a:off x="865994" y="1162943"/>
              <a:ext cx="855219" cy="501043"/>
            </a:xfrm>
            <a:custGeom>
              <a:avLst/>
              <a:gdLst/>
              <a:ahLst/>
              <a:cxnLst/>
              <a:rect l="l" t="t" r="r" b="b"/>
              <a:pathLst>
                <a:path w="12735" h="7461" extrusionOk="0">
                  <a:moveTo>
                    <a:pt x="488" y="0"/>
                  </a:moveTo>
                  <a:cubicBezTo>
                    <a:pt x="213" y="0"/>
                    <a:pt x="0" y="225"/>
                    <a:pt x="0" y="500"/>
                  </a:cubicBezTo>
                  <a:lnTo>
                    <a:pt x="0" y="6973"/>
                  </a:lnTo>
                  <a:cubicBezTo>
                    <a:pt x="0" y="7248"/>
                    <a:pt x="213" y="7461"/>
                    <a:pt x="488" y="7461"/>
                  </a:cubicBezTo>
                  <a:lnTo>
                    <a:pt x="12235" y="7461"/>
                  </a:lnTo>
                  <a:cubicBezTo>
                    <a:pt x="12510" y="7461"/>
                    <a:pt x="12735" y="7248"/>
                    <a:pt x="12735" y="6973"/>
                  </a:cubicBezTo>
                  <a:lnTo>
                    <a:pt x="12735" y="500"/>
                  </a:lnTo>
                  <a:cubicBezTo>
                    <a:pt x="12735" y="225"/>
                    <a:pt x="12510" y="0"/>
                    <a:pt x="12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865994" y="1538876"/>
              <a:ext cx="855219" cy="58828"/>
            </a:xfrm>
            <a:custGeom>
              <a:avLst/>
              <a:gdLst/>
              <a:ahLst/>
              <a:cxnLst/>
              <a:rect l="l" t="t" r="r" b="b"/>
              <a:pathLst>
                <a:path w="12735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2735" y="875"/>
                  </a:lnTo>
                  <a:lnTo>
                    <a:pt x="12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921397" y="1216667"/>
              <a:ext cx="195623" cy="108321"/>
            </a:xfrm>
            <a:custGeom>
              <a:avLst/>
              <a:gdLst/>
              <a:ahLst/>
              <a:cxnLst/>
              <a:rect l="l" t="t" r="r" b="b"/>
              <a:pathLst>
                <a:path w="2913" h="1613" extrusionOk="0">
                  <a:moveTo>
                    <a:pt x="250" y="0"/>
                  </a:moveTo>
                  <a:cubicBezTo>
                    <a:pt x="113" y="0"/>
                    <a:pt x="0" y="112"/>
                    <a:pt x="0" y="250"/>
                  </a:cubicBezTo>
                  <a:lnTo>
                    <a:pt x="0" y="1362"/>
                  </a:lnTo>
                  <a:cubicBezTo>
                    <a:pt x="0" y="1500"/>
                    <a:pt x="113" y="1612"/>
                    <a:pt x="250" y="1612"/>
                  </a:cubicBezTo>
                  <a:lnTo>
                    <a:pt x="2650" y="1612"/>
                  </a:lnTo>
                  <a:cubicBezTo>
                    <a:pt x="2800" y="1612"/>
                    <a:pt x="2912" y="1500"/>
                    <a:pt x="2912" y="1362"/>
                  </a:cubicBezTo>
                  <a:lnTo>
                    <a:pt x="2912" y="250"/>
                  </a:lnTo>
                  <a:cubicBezTo>
                    <a:pt x="2912" y="112"/>
                    <a:pt x="2800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921397" y="1465073"/>
              <a:ext cx="290445" cy="45330"/>
            </a:xfrm>
            <a:custGeom>
              <a:avLst/>
              <a:gdLst/>
              <a:ahLst/>
              <a:cxnLst/>
              <a:rect l="l" t="t" r="r" b="b"/>
              <a:pathLst>
                <a:path w="4325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4187" y="675"/>
                  </a:lnTo>
                  <a:cubicBezTo>
                    <a:pt x="4262" y="675"/>
                    <a:pt x="4324" y="612"/>
                    <a:pt x="4324" y="537"/>
                  </a:cubicBezTo>
                  <a:lnTo>
                    <a:pt x="4324" y="137"/>
                  </a:lnTo>
                  <a:cubicBezTo>
                    <a:pt x="4324" y="62"/>
                    <a:pt x="4262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1590260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2" y="612"/>
                    <a:pt x="1012" y="537"/>
                  </a:cubicBezTo>
                  <a:lnTo>
                    <a:pt x="1012" y="137"/>
                  </a:lnTo>
                  <a:cubicBezTo>
                    <a:pt x="1012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1507995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1426604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52"/>
          <p:cNvGrpSpPr/>
          <p:nvPr/>
        </p:nvGrpSpPr>
        <p:grpSpPr>
          <a:xfrm>
            <a:off x="926423" y="856502"/>
            <a:ext cx="641713" cy="450006"/>
            <a:chOff x="2041743" y="1182216"/>
            <a:chExt cx="438119" cy="307234"/>
          </a:xfrm>
        </p:grpSpPr>
        <p:sp>
          <p:nvSpPr>
            <p:cNvPr id="1321" name="Google Shape;1321;p52"/>
            <p:cNvSpPr/>
            <p:nvPr/>
          </p:nvSpPr>
          <p:spPr>
            <a:xfrm>
              <a:off x="2041743" y="1182216"/>
              <a:ext cx="438119" cy="307234"/>
            </a:xfrm>
            <a:custGeom>
              <a:avLst/>
              <a:gdLst/>
              <a:ahLst/>
              <a:cxnLst/>
              <a:rect l="l" t="t" r="r" b="b"/>
              <a:pathLst>
                <a:path w="6524" h="4575" extrusionOk="0">
                  <a:moveTo>
                    <a:pt x="625" y="201"/>
                  </a:moveTo>
                  <a:lnTo>
                    <a:pt x="5899" y="213"/>
                  </a:lnTo>
                  <a:cubicBezTo>
                    <a:pt x="6136" y="213"/>
                    <a:pt x="6324" y="426"/>
                    <a:pt x="6311" y="663"/>
                  </a:cubicBezTo>
                  <a:lnTo>
                    <a:pt x="6311" y="4112"/>
                  </a:lnTo>
                  <a:lnTo>
                    <a:pt x="5561" y="3400"/>
                  </a:lnTo>
                  <a:lnTo>
                    <a:pt x="625" y="3400"/>
                  </a:lnTo>
                  <a:cubicBezTo>
                    <a:pt x="388" y="3387"/>
                    <a:pt x="200" y="3187"/>
                    <a:pt x="213" y="2950"/>
                  </a:cubicBezTo>
                  <a:lnTo>
                    <a:pt x="213" y="650"/>
                  </a:lnTo>
                  <a:cubicBezTo>
                    <a:pt x="200" y="413"/>
                    <a:pt x="388" y="213"/>
                    <a:pt x="625" y="201"/>
                  </a:cubicBezTo>
                  <a:close/>
                  <a:moveTo>
                    <a:pt x="625" y="1"/>
                  </a:moveTo>
                  <a:cubicBezTo>
                    <a:pt x="275" y="13"/>
                    <a:pt x="0" y="313"/>
                    <a:pt x="0" y="663"/>
                  </a:cubicBezTo>
                  <a:lnTo>
                    <a:pt x="0" y="2950"/>
                  </a:lnTo>
                  <a:cubicBezTo>
                    <a:pt x="0" y="3300"/>
                    <a:pt x="275" y="3600"/>
                    <a:pt x="625" y="3612"/>
                  </a:cubicBezTo>
                  <a:lnTo>
                    <a:pt x="5486" y="3612"/>
                  </a:lnTo>
                  <a:lnTo>
                    <a:pt x="6511" y="4574"/>
                  </a:lnTo>
                  <a:lnTo>
                    <a:pt x="6511" y="663"/>
                  </a:lnTo>
                  <a:cubicBezTo>
                    <a:pt x="6524" y="313"/>
                    <a:pt x="6249" y="13"/>
                    <a:pt x="5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2102183" y="1260250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2102183" y="1317332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52"/>
          <p:cNvGrpSpPr/>
          <p:nvPr/>
        </p:nvGrpSpPr>
        <p:grpSpPr>
          <a:xfrm>
            <a:off x="1570920" y="1802393"/>
            <a:ext cx="2070456" cy="1915912"/>
            <a:chOff x="1570920" y="1802393"/>
            <a:chExt cx="2070456" cy="1915912"/>
          </a:xfrm>
        </p:grpSpPr>
        <p:sp>
          <p:nvSpPr>
            <p:cNvPr id="1325" name="Google Shape;1325;p52"/>
            <p:cNvSpPr/>
            <p:nvPr/>
          </p:nvSpPr>
          <p:spPr>
            <a:xfrm>
              <a:off x="1749675" y="2545125"/>
              <a:ext cx="1712923" cy="1173180"/>
            </a:xfrm>
            <a:custGeom>
              <a:avLst/>
              <a:gdLst/>
              <a:ahLst/>
              <a:cxnLst/>
              <a:rect l="l" t="t" r="r" b="b"/>
              <a:pathLst>
                <a:path w="25507" h="16271" extrusionOk="0">
                  <a:moveTo>
                    <a:pt x="13" y="0"/>
                  </a:moveTo>
                  <a:lnTo>
                    <a:pt x="13" y="15621"/>
                  </a:lnTo>
                  <a:cubicBezTo>
                    <a:pt x="1" y="15983"/>
                    <a:pt x="300" y="16271"/>
                    <a:pt x="663" y="16271"/>
                  </a:cubicBezTo>
                  <a:lnTo>
                    <a:pt x="24844" y="16271"/>
                  </a:lnTo>
                  <a:cubicBezTo>
                    <a:pt x="25206" y="16271"/>
                    <a:pt x="25506" y="15983"/>
                    <a:pt x="25506" y="15621"/>
                  </a:cubicBezTo>
                  <a:lnTo>
                    <a:pt x="25506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1570920" y="1802393"/>
              <a:ext cx="2070456" cy="742869"/>
            </a:xfrm>
            <a:custGeom>
              <a:avLst/>
              <a:gdLst/>
              <a:ahLst/>
              <a:cxnLst/>
              <a:rect l="l" t="t" r="r" b="b"/>
              <a:pathLst>
                <a:path w="30831" h="11062" extrusionOk="0">
                  <a:moveTo>
                    <a:pt x="351" y="1"/>
                  </a:moveTo>
                  <a:cubicBezTo>
                    <a:pt x="163" y="1"/>
                    <a:pt x="1" y="176"/>
                    <a:pt x="38" y="363"/>
                  </a:cubicBezTo>
                  <a:lnTo>
                    <a:pt x="2613" y="10835"/>
                  </a:lnTo>
                  <a:cubicBezTo>
                    <a:pt x="2660" y="10965"/>
                    <a:pt x="2774" y="11061"/>
                    <a:pt x="2912" y="11061"/>
                  </a:cubicBezTo>
                  <a:cubicBezTo>
                    <a:pt x="2921" y="11061"/>
                    <a:pt x="2929" y="11061"/>
                    <a:pt x="2937" y="11060"/>
                  </a:cubicBezTo>
                  <a:lnTo>
                    <a:pt x="27893" y="11060"/>
                  </a:lnTo>
                  <a:cubicBezTo>
                    <a:pt x="27902" y="11061"/>
                    <a:pt x="27910" y="11061"/>
                    <a:pt x="27919" y="11061"/>
                  </a:cubicBezTo>
                  <a:cubicBezTo>
                    <a:pt x="28059" y="11061"/>
                    <a:pt x="28183" y="10965"/>
                    <a:pt x="28218" y="10835"/>
                  </a:cubicBezTo>
                  <a:lnTo>
                    <a:pt x="30805" y="363"/>
                  </a:lnTo>
                  <a:cubicBezTo>
                    <a:pt x="30830" y="176"/>
                    <a:pt x="30680" y="1"/>
                    <a:pt x="30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1923416" y="2645792"/>
              <a:ext cx="97375" cy="89048"/>
            </a:xfrm>
            <a:custGeom>
              <a:avLst/>
              <a:gdLst/>
              <a:ahLst/>
              <a:cxnLst/>
              <a:rect l="l" t="t" r="r" b="b"/>
              <a:pathLst>
                <a:path w="1450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300" y="1325"/>
                  </a:lnTo>
                  <a:cubicBezTo>
                    <a:pt x="1387" y="1325"/>
                    <a:pt x="1450" y="1263"/>
                    <a:pt x="1450" y="1188"/>
                  </a:cubicBezTo>
                  <a:lnTo>
                    <a:pt x="1450" y="151"/>
                  </a:lnTo>
                  <a:cubicBezTo>
                    <a:pt x="1450" y="63"/>
                    <a:pt x="1387" y="1"/>
                    <a:pt x="1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2033349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0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2134887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2236426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2337964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2439502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2541041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76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2642646" y="2645792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2744991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2845723" y="2645792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2948067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3049606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3146980" y="2645792"/>
              <a:ext cx="142772" cy="89048"/>
            </a:xfrm>
            <a:custGeom>
              <a:avLst/>
              <a:gdLst/>
              <a:ahLst/>
              <a:cxnLst/>
              <a:rect l="l" t="t" r="r" b="b"/>
              <a:pathLst>
                <a:path w="21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975" y="1325"/>
                  </a:lnTo>
                  <a:cubicBezTo>
                    <a:pt x="2050" y="1325"/>
                    <a:pt x="2125" y="1263"/>
                    <a:pt x="2125" y="1188"/>
                  </a:cubicBezTo>
                  <a:lnTo>
                    <a:pt x="2125" y="151"/>
                  </a:lnTo>
                  <a:cubicBezTo>
                    <a:pt x="2125" y="63"/>
                    <a:pt x="2050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1923416" y="2748204"/>
              <a:ext cx="147741" cy="88980"/>
            </a:xfrm>
            <a:custGeom>
              <a:avLst/>
              <a:gdLst/>
              <a:ahLst/>
              <a:cxnLst/>
              <a:rect l="l" t="t" r="r" b="b"/>
              <a:pathLst>
                <a:path w="2200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2062" y="1325"/>
                  </a:lnTo>
                  <a:cubicBezTo>
                    <a:pt x="2137" y="1325"/>
                    <a:pt x="2200" y="1250"/>
                    <a:pt x="2200" y="1175"/>
                  </a:cubicBezTo>
                  <a:lnTo>
                    <a:pt x="2200" y="138"/>
                  </a:lnTo>
                  <a:cubicBezTo>
                    <a:pt x="2200" y="63"/>
                    <a:pt x="2137" y="0"/>
                    <a:pt x="2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2083715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50" y="0"/>
                  </a:moveTo>
                  <a:cubicBezTo>
                    <a:pt x="75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2186060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2287598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50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2389203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7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7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2490742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2592280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2693818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2795357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2896895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2998434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3099972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1923416" y="2951280"/>
              <a:ext cx="147741" cy="89048"/>
            </a:xfrm>
            <a:custGeom>
              <a:avLst/>
              <a:gdLst/>
              <a:ahLst/>
              <a:cxnLst/>
              <a:rect l="l" t="t" r="r" b="b"/>
              <a:pathLst>
                <a:path w="2200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2062" y="1325"/>
                  </a:lnTo>
                  <a:cubicBezTo>
                    <a:pt x="2137" y="1325"/>
                    <a:pt x="2200" y="1263"/>
                    <a:pt x="2200" y="1188"/>
                  </a:cubicBezTo>
                  <a:lnTo>
                    <a:pt x="2200" y="151"/>
                  </a:lnTo>
                  <a:cubicBezTo>
                    <a:pt x="2200" y="63"/>
                    <a:pt x="2137" y="1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2083715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2186060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2287598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2389203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7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7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2490742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2592280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2693818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2795357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2896895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2998434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3099972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3200704" y="2894199"/>
              <a:ext cx="89048" cy="146129"/>
            </a:xfrm>
            <a:custGeom>
              <a:avLst/>
              <a:gdLst/>
              <a:ahLst/>
              <a:cxnLst/>
              <a:rect l="l" t="t" r="r" b="b"/>
              <a:pathLst>
                <a:path w="1326" h="2176" extrusionOk="0">
                  <a:moveTo>
                    <a:pt x="138" y="1"/>
                  </a:moveTo>
                  <a:cubicBezTo>
                    <a:pt x="63" y="1"/>
                    <a:pt x="0" y="63"/>
                    <a:pt x="0" y="138"/>
                  </a:cubicBezTo>
                  <a:lnTo>
                    <a:pt x="0" y="2025"/>
                  </a:lnTo>
                  <a:cubicBezTo>
                    <a:pt x="0" y="2113"/>
                    <a:pt x="63" y="2175"/>
                    <a:pt x="138" y="2175"/>
                  </a:cubicBezTo>
                  <a:lnTo>
                    <a:pt x="1175" y="2175"/>
                  </a:lnTo>
                  <a:cubicBezTo>
                    <a:pt x="1250" y="2175"/>
                    <a:pt x="1325" y="2113"/>
                    <a:pt x="1325" y="2025"/>
                  </a:cubicBezTo>
                  <a:lnTo>
                    <a:pt x="1325" y="138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3200704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1923416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2024955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2126493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2228031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2329570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2431108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2532646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76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2635058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2736596" y="2849742"/>
              <a:ext cx="88175" cy="89048"/>
            </a:xfrm>
            <a:custGeom>
              <a:avLst/>
              <a:gdLst/>
              <a:ahLst/>
              <a:cxnLst/>
              <a:rect l="l" t="t" r="r" b="b"/>
              <a:pathLst>
                <a:path w="1313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13" y="1263"/>
                    <a:pt x="1313" y="1175"/>
                  </a:cubicBezTo>
                  <a:lnTo>
                    <a:pt x="1313" y="138"/>
                  </a:lnTo>
                  <a:cubicBezTo>
                    <a:pt x="1313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2838135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2939673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3041211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3144496" y="2849742"/>
              <a:ext cx="145256" cy="89048"/>
            </a:xfrm>
            <a:custGeom>
              <a:avLst/>
              <a:gdLst/>
              <a:ahLst/>
              <a:cxnLst/>
              <a:rect l="l" t="t" r="r" b="b"/>
              <a:pathLst>
                <a:path w="2163" h="1326" extrusionOk="0">
                  <a:moveTo>
                    <a:pt x="150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2012" y="1325"/>
                  </a:lnTo>
                  <a:cubicBezTo>
                    <a:pt x="2087" y="1325"/>
                    <a:pt x="2162" y="1263"/>
                    <a:pt x="2162" y="1175"/>
                  </a:cubicBezTo>
                  <a:lnTo>
                    <a:pt x="2162" y="138"/>
                  </a:lnTo>
                  <a:cubicBezTo>
                    <a:pt x="2162" y="63"/>
                    <a:pt x="2087" y="0"/>
                    <a:pt x="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1923416" y="3052819"/>
              <a:ext cx="110000" cy="89048"/>
            </a:xfrm>
            <a:custGeom>
              <a:avLst/>
              <a:gdLst/>
              <a:ahLst/>
              <a:cxnLst/>
              <a:rect l="l" t="t" r="r" b="b"/>
              <a:pathLst>
                <a:path w="1638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487" y="1325"/>
                  </a:lnTo>
                  <a:cubicBezTo>
                    <a:pt x="1575" y="1325"/>
                    <a:pt x="1637" y="1263"/>
                    <a:pt x="1637" y="1188"/>
                  </a:cubicBezTo>
                  <a:lnTo>
                    <a:pt x="1637" y="151"/>
                  </a:lnTo>
                  <a:cubicBezTo>
                    <a:pt x="1637" y="63"/>
                    <a:pt x="1575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047586" y="3052819"/>
              <a:ext cx="66416" cy="89048"/>
            </a:xfrm>
            <a:custGeom>
              <a:avLst/>
              <a:gdLst/>
              <a:ahLst/>
              <a:cxnLst/>
              <a:rect l="l" t="t" r="r" b="b"/>
              <a:pathLst>
                <a:path w="989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851" y="1325"/>
                  </a:lnTo>
                  <a:cubicBezTo>
                    <a:pt x="926" y="1325"/>
                    <a:pt x="988" y="1263"/>
                    <a:pt x="988" y="1188"/>
                  </a:cubicBezTo>
                  <a:lnTo>
                    <a:pt x="988" y="151"/>
                  </a:lnTo>
                  <a:cubicBezTo>
                    <a:pt x="988" y="63"/>
                    <a:pt x="926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126493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228031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329570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431108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532646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76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2635058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2736596" y="3052819"/>
              <a:ext cx="88175" cy="89048"/>
            </a:xfrm>
            <a:custGeom>
              <a:avLst/>
              <a:gdLst/>
              <a:ahLst/>
              <a:cxnLst/>
              <a:rect l="l" t="t" r="r" b="b"/>
              <a:pathLst>
                <a:path w="1313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13" y="1263"/>
                    <a:pt x="1313" y="1188"/>
                  </a:cubicBezTo>
                  <a:lnTo>
                    <a:pt x="1313" y="151"/>
                  </a:lnTo>
                  <a:cubicBezTo>
                    <a:pt x="1313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2838135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2939673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3041211" y="3052819"/>
              <a:ext cx="247668" cy="89048"/>
            </a:xfrm>
            <a:custGeom>
              <a:avLst/>
              <a:gdLst/>
              <a:ahLst/>
              <a:cxnLst/>
              <a:rect l="l" t="t" r="r" b="b"/>
              <a:pathLst>
                <a:path w="3688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3550" y="1325"/>
                  </a:lnTo>
                  <a:cubicBezTo>
                    <a:pt x="3625" y="1325"/>
                    <a:pt x="3688" y="1263"/>
                    <a:pt x="3688" y="1188"/>
                  </a:cubicBezTo>
                  <a:lnTo>
                    <a:pt x="3688" y="151"/>
                  </a:lnTo>
                  <a:cubicBezTo>
                    <a:pt x="3688" y="63"/>
                    <a:pt x="3625" y="1"/>
                    <a:pt x="3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1923416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202495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2126493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2228031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304040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2329570" y="3154357"/>
              <a:ext cx="495201" cy="89048"/>
            </a:xfrm>
            <a:custGeom>
              <a:avLst/>
              <a:gdLst/>
              <a:ahLst/>
              <a:cxnLst/>
              <a:rect l="l" t="t" r="r" b="b"/>
              <a:pathLst>
                <a:path w="7374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7236" y="1325"/>
                  </a:lnTo>
                  <a:cubicBezTo>
                    <a:pt x="7311" y="1325"/>
                    <a:pt x="7374" y="1263"/>
                    <a:pt x="7374" y="1188"/>
                  </a:cubicBezTo>
                  <a:lnTo>
                    <a:pt x="7374" y="151"/>
                  </a:lnTo>
                  <a:cubicBezTo>
                    <a:pt x="7374" y="76"/>
                    <a:pt x="7311" y="1"/>
                    <a:pt x="7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283813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2940546" y="3154357"/>
              <a:ext cx="89048" cy="38681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438"/>
                  </a:lnTo>
                  <a:cubicBezTo>
                    <a:pt x="0" y="513"/>
                    <a:pt x="63" y="576"/>
                    <a:pt x="138" y="576"/>
                  </a:cubicBezTo>
                  <a:lnTo>
                    <a:pt x="1175" y="576"/>
                  </a:lnTo>
                  <a:cubicBezTo>
                    <a:pt x="1250" y="576"/>
                    <a:pt x="1325" y="513"/>
                    <a:pt x="1325" y="438"/>
                  </a:cubicBezTo>
                  <a:lnTo>
                    <a:pt x="1325" y="151"/>
                  </a:lnTo>
                  <a:cubicBezTo>
                    <a:pt x="1325" y="76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2940546" y="3200560"/>
              <a:ext cx="89048" cy="44524"/>
            </a:xfrm>
            <a:custGeom>
              <a:avLst/>
              <a:gdLst/>
              <a:ahLst/>
              <a:cxnLst/>
              <a:rect l="l" t="t" r="r" b="b"/>
              <a:pathLst>
                <a:path w="1326" h="663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512"/>
                  </a:lnTo>
                  <a:cubicBezTo>
                    <a:pt x="0" y="587"/>
                    <a:pt x="63" y="662"/>
                    <a:pt x="138" y="662"/>
                  </a:cubicBezTo>
                  <a:lnTo>
                    <a:pt x="1175" y="662"/>
                  </a:lnTo>
                  <a:cubicBezTo>
                    <a:pt x="1250" y="662"/>
                    <a:pt x="1325" y="587"/>
                    <a:pt x="1325" y="512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3144496" y="3154357"/>
              <a:ext cx="145256" cy="89048"/>
            </a:xfrm>
            <a:custGeom>
              <a:avLst/>
              <a:gdLst/>
              <a:ahLst/>
              <a:cxnLst/>
              <a:rect l="l" t="t" r="r" b="b"/>
              <a:pathLst>
                <a:path w="2163" h="1326" extrusionOk="0">
                  <a:moveTo>
                    <a:pt x="150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2012" y="1325"/>
                  </a:lnTo>
                  <a:cubicBezTo>
                    <a:pt x="2087" y="1325"/>
                    <a:pt x="2162" y="1263"/>
                    <a:pt x="2162" y="1188"/>
                  </a:cubicBezTo>
                  <a:lnTo>
                    <a:pt x="2162" y="151"/>
                  </a:lnTo>
                  <a:cubicBezTo>
                    <a:pt x="2162" y="76"/>
                    <a:pt x="2087" y="1"/>
                    <a:pt x="2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2317012" y="3329766"/>
              <a:ext cx="579951" cy="262710"/>
            </a:xfrm>
            <a:custGeom>
              <a:avLst/>
              <a:gdLst/>
              <a:ahLst/>
              <a:cxnLst/>
              <a:rect l="l" t="t" r="r" b="b"/>
              <a:pathLst>
                <a:path w="8636" h="3912" extrusionOk="0">
                  <a:moveTo>
                    <a:pt x="388" y="1"/>
                  </a:moveTo>
                  <a:cubicBezTo>
                    <a:pt x="175" y="1"/>
                    <a:pt x="0" y="175"/>
                    <a:pt x="0" y="388"/>
                  </a:cubicBezTo>
                  <a:lnTo>
                    <a:pt x="0" y="3525"/>
                  </a:lnTo>
                  <a:cubicBezTo>
                    <a:pt x="0" y="3737"/>
                    <a:pt x="175" y="3912"/>
                    <a:pt x="388" y="3912"/>
                  </a:cubicBezTo>
                  <a:lnTo>
                    <a:pt x="8261" y="3912"/>
                  </a:lnTo>
                  <a:cubicBezTo>
                    <a:pt x="8473" y="3912"/>
                    <a:pt x="8636" y="3737"/>
                    <a:pt x="8636" y="3525"/>
                  </a:cubicBezTo>
                  <a:lnTo>
                    <a:pt x="8636" y="388"/>
                  </a:lnTo>
                  <a:cubicBezTo>
                    <a:pt x="8636" y="175"/>
                    <a:pt x="8473" y="1"/>
                    <a:pt x="8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1615511" y="1835903"/>
              <a:ext cx="1972074" cy="668259"/>
            </a:xfrm>
            <a:custGeom>
              <a:avLst/>
              <a:gdLst/>
              <a:ahLst/>
              <a:cxnLst/>
              <a:rect l="l" t="t" r="r" b="b"/>
              <a:pathLst>
                <a:path w="29366" h="9951" extrusionOk="0">
                  <a:moveTo>
                    <a:pt x="280" y="1"/>
                  </a:moveTo>
                  <a:cubicBezTo>
                    <a:pt x="126" y="1"/>
                    <a:pt x="1" y="145"/>
                    <a:pt x="37" y="301"/>
                  </a:cubicBezTo>
                  <a:lnTo>
                    <a:pt x="2373" y="9761"/>
                  </a:lnTo>
                  <a:cubicBezTo>
                    <a:pt x="2409" y="9867"/>
                    <a:pt x="2498" y="9950"/>
                    <a:pt x="2612" y="9950"/>
                  </a:cubicBezTo>
                  <a:cubicBezTo>
                    <a:pt x="2620" y="9950"/>
                    <a:pt x="2628" y="9950"/>
                    <a:pt x="2636" y="9949"/>
                  </a:cubicBezTo>
                  <a:lnTo>
                    <a:pt x="26730" y="9949"/>
                  </a:lnTo>
                  <a:cubicBezTo>
                    <a:pt x="26855" y="9949"/>
                    <a:pt x="26954" y="9874"/>
                    <a:pt x="26992" y="9761"/>
                  </a:cubicBezTo>
                  <a:lnTo>
                    <a:pt x="29341" y="301"/>
                  </a:lnTo>
                  <a:cubicBezTo>
                    <a:pt x="29365" y="145"/>
                    <a:pt x="29239" y="1"/>
                    <a:pt x="29085" y="1"/>
                  </a:cubicBezTo>
                  <a:cubicBezTo>
                    <a:pt x="29079" y="1"/>
                    <a:pt x="29073" y="1"/>
                    <a:pt x="29066" y="2"/>
                  </a:cubicBezTo>
                  <a:lnTo>
                    <a:pt x="299" y="2"/>
                  </a:lnTo>
                  <a:cubicBezTo>
                    <a:pt x="293" y="1"/>
                    <a:pt x="286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1731951" y="1884863"/>
              <a:ext cx="602704" cy="291563"/>
            </a:xfrm>
            <a:custGeom>
              <a:avLst/>
              <a:gdLst/>
              <a:ahLst/>
              <a:cxnLst/>
              <a:rect l="l" t="t" r="r" b="b"/>
              <a:pathLst>
                <a:path w="9974" h="4825" extrusionOk="0">
                  <a:moveTo>
                    <a:pt x="1" y="0"/>
                  </a:moveTo>
                  <a:lnTo>
                    <a:pt x="1226" y="4824"/>
                  </a:lnTo>
                  <a:lnTo>
                    <a:pt x="9973" y="48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2310424" y="1884863"/>
              <a:ext cx="575451" cy="291563"/>
            </a:xfrm>
            <a:custGeom>
              <a:avLst/>
              <a:gdLst/>
              <a:ahLst/>
              <a:cxnLst/>
              <a:rect l="l" t="t" r="r" b="b"/>
              <a:pathLst>
                <a:path w="9523" h="4825" extrusionOk="0">
                  <a:moveTo>
                    <a:pt x="0" y="0"/>
                  </a:moveTo>
                  <a:lnTo>
                    <a:pt x="450" y="4824"/>
                  </a:lnTo>
                  <a:lnTo>
                    <a:pt x="9073" y="48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2861706" y="1884863"/>
              <a:ext cx="602643" cy="291563"/>
            </a:xfrm>
            <a:custGeom>
              <a:avLst/>
              <a:gdLst/>
              <a:ahLst/>
              <a:cxnLst/>
              <a:rect l="l" t="t" r="r" b="b"/>
              <a:pathLst>
                <a:path w="9973" h="4825" extrusionOk="0">
                  <a:moveTo>
                    <a:pt x="450" y="0"/>
                  </a:moveTo>
                  <a:lnTo>
                    <a:pt x="0" y="4824"/>
                  </a:lnTo>
                  <a:lnTo>
                    <a:pt x="8748" y="4824"/>
                  </a:lnTo>
                  <a:lnTo>
                    <a:pt x="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1808271" y="2181617"/>
              <a:ext cx="552066" cy="290777"/>
            </a:xfrm>
            <a:custGeom>
              <a:avLst/>
              <a:gdLst/>
              <a:ahLst/>
              <a:cxnLst/>
              <a:rect l="l" t="t" r="r" b="b"/>
              <a:pathLst>
                <a:path w="9136" h="4812" extrusionOk="0">
                  <a:moveTo>
                    <a:pt x="0" y="1"/>
                  </a:moveTo>
                  <a:lnTo>
                    <a:pt x="1175" y="4812"/>
                  </a:lnTo>
                  <a:lnTo>
                    <a:pt x="9135" y="481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2336831" y="2181617"/>
              <a:ext cx="524934" cy="290777"/>
            </a:xfrm>
            <a:custGeom>
              <a:avLst/>
              <a:gdLst/>
              <a:ahLst/>
              <a:cxnLst/>
              <a:rect l="l" t="t" r="r" b="b"/>
              <a:pathLst>
                <a:path w="8687" h="4812" extrusionOk="0">
                  <a:moveTo>
                    <a:pt x="1" y="1"/>
                  </a:moveTo>
                  <a:lnTo>
                    <a:pt x="426" y="4812"/>
                  </a:lnTo>
                  <a:lnTo>
                    <a:pt x="8261" y="4812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2839045" y="2181617"/>
              <a:ext cx="551280" cy="290777"/>
            </a:xfrm>
            <a:custGeom>
              <a:avLst/>
              <a:gdLst/>
              <a:ahLst/>
              <a:cxnLst/>
              <a:rect l="l" t="t" r="r" b="b"/>
              <a:pathLst>
                <a:path w="9123" h="4812" extrusionOk="0">
                  <a:moveTo>
                    <a:pt x="438" y="1"/>
                  </a:moveTo>
                  <a:lnTo>
                    <a:pt x="0" y="4812"/>
                  </a:lnTo>
                  <a:lnTo>
                    <a:pt x="7961" y="4812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2"/>
          <p:cNvGrpSpPr/>
          <p:nvPr/>
        </p:nvGrpSpPr>
        <p:grpSpPr>
          <a:xfrm rot="-406607">
            <a:off x="739922" y="2602245"/>
            <a:ext cx="605931" cy="1352013"/>
            <a:chOff x="719999" y="2653381"/>
            <a:chExt cx="605940" cy="1352032"/>
          </a:xfrm>
        </p:grpSpPr>
        <p:sp>
          <p:nvSpPr>
            <p:cNvPr id="1410" name="Google Shape;1410;p52"/>
            <p:cNvSpPr/>
            <p:nvPr/>
          </p:nvSpPr>
          <p:spPr>
            <a:xfrm>
              <a:off x="823216" y="2653381"/>
              <a:ext cx="398699" cy="639517"/>
            </a:xfrm>
            <a:custGeom>
              <a:avLst/>
              <a:gdLst/>
              <a:ahLst/>
              <a:cxnLst/>
              <a:rect l="l" t="t" r="r" b="b"/>
              <a:pathLst>
                <a:path w="5937" h="9523" extrusionOk="0">
                  <a:moveTo>
                    <a:pt x="2974" y="200"/>
                  </a:moveTo>
                  <a:cubicBezTo>
                    <a:pt x="4499" y="200"/>
                    <a:pt x="5736" y="2237"/>
                    <a:pt x="5736" y="4761"/>
                  </a:cubicBezTo>
                  <a:cubicBezTo>
                    <a:pt x="5736" y="7273"/>
                    <a:pt x="4486" y="9310"/>
                    <a:pt x="2974" y="9310"/>
                  </a:cubicBezTo>
                  <a:cubicBezTo>
                    <a:pt x="1450" y="9310"/>
                    <a:pt x="200" y="7273"/>
                    <a:pt x="200" y="4761"/>
                  </a:cubicBezTo>
                  <a:cubicBezTo>
                    <a:pt x="200" y="2237"/>
                    <a:pt x="1450" y="200"/>
                    <a:pt x="2974" y="200"/>
                  </a:cubicBezTo>
                  <a:close/>
                  <a:moveTo>
                    <a:pt x="2974" y="0"/>
                  </a:moveTo>
                  <a:cubicBezTo>
                    <a:pt x="1337" y="0"/>
                    <a:pt x="0" y="2137"/>
                    <a:pt x="0" y="4761"/>
                  </a:cubicBezTo>
                  <a:cubicBezTo>
                    <a:pt x="0" y="7386"/>
                    <a:pt x="1337" y="9523"/>
                    <a:pt x="2974" y="9523"/>
                  </a:cubicBezTo>
                  <a:cubicBezTo>
                    <a:pt x="4611" y="9523"/>
                    <a:pt x="5936" y="7386"/>
                    <a:pt x="5936" y="4761"/>
                  </a:cubicBezTo>
                  <a:cubicBezTo>
                    <a:pt x="5936" y="2137"/>
                    <a:pt x="4611" y="0"/>
                    <a:pt x="2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719999" y="2951280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1"/>
                  </a:moveTo>
                  <a:lnTo>
                    <a:pt x="0" y="14559"/>
                  </a:lnTo>
                  <a:lnTo>
                    <a:pt x="138" y="15696"/>
                  </a:lnTo>
                  <a:lnTo>
                    <a:pt x="8885" y="15696"/>
                  </a:lnTo>
                  <a:lnTo>
                    <a:pt x="9023" y="14559"/>
                  </a:lnTo>
                  <a:lnTo>
                    <a:pt x="8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719999" y="2874925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0"/>
                  </a:moveTo>
                  <a:lnTo>
                    <a:pt x="0" y="15696"/>
                  </a:lnTo>
                  <a:lnTo>
                    <a:pt x="9023" y="15696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755188" y="3091433"/>
              <a:ext cx="164664" cy="139817"/>
            </a:xfrm>
            <a:custGeom>
              <a:avLst/>
              <a:gdLst/>
              <a:ahLst/>
              <a:cxnLst/>
              <a:rect l="l" t="t" r="r" b="b"/>
              <a:pathLst>
                <a:path w="2452" h="2082" extrusionOk="0">
                  <a:moveTo>
                    <a:pt x="1388" y="0"/>
                  </a:moveTo>
                  <a:cubicBezTo>
                    <a:pt x="463" y="0"/>
                    <a:pt x="1" y="1138"/>
                    <a:pt x="676" y="1788"/>
                  </a:cubicBezTo>
                  <a:cubicBezTo>
                    <a:pt x="883" y="1991"/>
                    <a:pt x="1136" y="2082"/>
                    <a:pt x="1384" y="2082"/>
                  </a:cubicBezTo>
                  <a:cubicBezTo>
                    <a:pt x="1928" y="2082"/>
                    <a:pt x="2451" y="1644"/>
                    <a:pt x="2425" y="1000"/>
                  </a:cubicBezTo>
                  <a:cubicBezTo>
                    <a:pt x="2413" y="438"/>
                    <a:pt x="1950" y="0"/>
                    <a:pt x="1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841684" y="3151872"/>
              <a:ext cx="383589" cy="370158"/>
            </a:xfrm>
            <a:custGeom>
              <a:avLst/>
              <a:gdLst/>
              <a:ahLst/>
              <a:cxnLst/>
              <a:rect l="l" t="t" r="r" b="b"/>
              <a:pathLst>
                <a:path w="5712" h="5512" extrusionOk="0">
                  <a:moveTo>
                    <a:pt x="2849" y="0"/>
                  </a:moveTo>
                  <a:cubicBezTo>
                    <a:pt x="1275" y="0"/>
                    <a:pt x="0" y="1237"/>
                    <a:pt x="0" y="2762"/>
                  </a:cubicBezTo>
                  <a:cubicBezTo>
                    <a:pt x="0" y="4274"/>
                    <a:pt x="1275" y="5511"/>
                    <a:pt x="2849" y="5511"/>
                  </a:cubicBezTo>
                  <a:cubicBezTo>
                    <a:pt x="4424" y="5511"/>
                    <a:pt x="5711" y="4274"/>
                    <a:pt x="5711" y="2762"/>
                  </a:cubicBezTo>
                  <a:cubicBezTo>
                    <a:pt x="5711" y="1237"/>
                    <a:pt x="4424" y="0"/>
                    <a:pt x="2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907966" y="3253411"/>
              <a:ext cx="227253" cy="192265"/>
            </a:xfrm>
            <a:custGeom>
              <a:avLst/>
              <a:gdLst/>
              <a:ahLst/>
              <a:cxnLst/>
              <a:rect l="l" t="t" r="r" b="b"/>
              <a:pathLst>
                <a:path w="3384" h="2863" extrusionOk="0">
                  <a:moveTo>
                    <a:pt x="1936" y="0"/>
                  </a:moveTo>
                  <a:cubicBezTo>
                    <a:pt x="1928" y="0"/>
                    <a:pt x="1920" y="0"/>
                    <a:pt x="1912" y="0"/>
                  </a:cubicBezTo>
                  <a:cubicBezTo>
                    <a:pt x="625" y="0"/>
                    <a:pt x="0" y="1562"/>
                    <a:pt x="925" y="2462"/>
                  </a:cubicBezTo>
                  <a:cubicBezTo>
                    <a:pt x="1213" y="2739"/>
                    <a:pt x="1563" y="2862"/>
                    <a:pt x="1905" y="2862"/>
                  </a:cubicBezTo>
                  <a:cubicBezTo>
                    <a:pt x="2661" y="2862"/>
                    <a:pt x="3384" y="2261"/>
                    <a:pt x="3349" y="1375"/>
                  </a:cubicBezTo>
                  <a:cubicBezTo>
                    <a:pt x="3325" y="608"/>
                    <a:pt x="2700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52"/>
          <p:cNvGrpSpPr/>
          <p:nvPr/>
        </p:nvGrpSpPr>
        <p:grpSpPr>
          <a:xfrm rot="371300">
            <a:off x="3091544" y="3409494"/>
            <a:ext cx="1716260" cy="731875"/>
            <a:chOff x="2752579" y="951472"/>
            <a:chExt cx="1716213" cy="731855"/>
          </a:xfrm>
        </p:grpSpPr>
        <p:sp>
          <p:nvSpPr>
            <p:cNvPr id="1417" name="Google Shape;1417;p52"/>
            <p:cNvSpPr/>
            <p:nvPr/>
          </p:nvSpPr>
          <p:spPr>
            <a:xfrm>
              <a:off x="3228372" y="1120971"/>
              <a:ext cx="1240420" cy="546373"/>
            </a:xfrm>
            <a:custGeom>
              <a:avLst/>
              <a:gdLst/>
              <a:ahLst/>
              <a:cxnLst/>
              <a:rect l="l" t="t" r="r" b="b"/>
              <a:pathLst>
                <a:path w="18471" h="8136" extrusionOk="0">
                  <a:moveTo>
                    <a:pt x="1" y="0"/>
                  </a:moveTo>
                  <a:lnTo>
                    <a:pt x="1" y="8136"/>
                  </a:lnTo>
                  <a:lnTo>
                    <a:pt x="18471" y="8136"/>
                  </a:lnTo>
                  <a:lnTo>
                    <a:pt x="18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3186400" y="1051331"/>
              <a:ext cx="1240487" cy="545500"/>
            </a:xfrm>
            <a:custGeom>
              <a:avLst/>
              <a:gdLst/>
              <a:ahLst/>
              <a:cxnLst/>
              <a:rect l="l" t="t" r="r" b="b"/>
              <a:pathLst>
                <a:path w="18472" h="8123" extrusionOk="0">
                  <a:moveTo>
                    <a:pt x="1" y="0"/>
                  </a:moveTo>
                  <a:lnTo>
                    <a:pt x="1" y="8123"/>
                  </a:lnTo>
                  <a:lnTo>
                    <a:pt x="18471" y="8123"/>
                  </a:lnTo>
                  <a:lnTo>
                    <a:pt x="18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3172969" y="1037900"/>
              <a:ext cx="1267349" cy="572362"/>
            </a:xfrm>
            <a:custGeom>
              <a:avLst/>
              <a:gdLst/>
              <a:ahLst/>
              <a:cxnLst/>
              <a:rect l="l" t="t" r="r" b="b"/>
              <a:pathLst>
                <a:path w="18872" h="8523" extrusionOk="0">
                  <a:moveTo>
                    <a:pt x="18471" y="400"/>
                  </a:moveTo>
                  <a:lnTo>
                    <a:pt x="18471" y="8123"/>
                  </a:lnTo>
                  <a:lnTo>
                    <a:pt x="401" y="8123"/>
                  </a:lnTo>
                  <a:lnTo>
                    <a:pt x="401" y="400"/>
                  </a:lnTo>
                  <a:close/>
                  <a:moveTo>
                    <a:pt x="1" y="0"/>
                  </a:moveTo>
                  <a:lnTo>
                    <a:pt x="1" y="8523"/>
                  </a:lnTo>
                  <a:lnTo>
                    <a:pt x="18871" y="8523"/>
                  </a:lnTo>
                  <a:lnTo>
                    <a:pt x="188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3431449" y="1210757"/>
              <a:ext cx="637032" cy="346318"/>
            </a:xfrm>
            <a:custGeom>
              <a:avLst/>
              <a:gdLst/>
              <a:ahLst/>
              <a:cxnLst/>
              <a:rect l="l" t="t" r="r" b="b"/>
              <a:pathLst>
                <a:path w="9486" h="5157" extrusionOk="0">
                  <a:moveTo>
                    <a:pt x="463" y="1"/>
                  </a:moveTo>
                  <a:cubicBezTo>
                    <a:pt x="388" y="225"/>
                    <a:pt x="326" y="463"/>
                    <a:pt x="276" y="688"/>
                  </a:cubicBezTo>
                  <a:cubicBezTo>
                    <a:pt x="1" y="2062"/>
                    <a:pt x="488" y="3700"/>
                    <a:pt x="601" y="5112"/>
                  </a:cubicBezTo>
                  <a:lnTo>
                    <a:pt x="1276" y="5112"/>
                  </a:lnTo>
                  <a:cubicBezTo>
                    <a:pt x="1288" y="4987"/>
                    <a:pt x="1288" y="4874"/>
                    <a:pt x="1276" y="4749"/>
                  </a:cubicBezTo>
                  <a:cubicBezTo>
                    <a:pt x="1226" y="4124"/>
                    <a:pt x="1288" y="3500"/>
                    <a:pt x="1438" y="2900"/>
                  </a:cubicBezTo>
                  <a:cubicBezTo>
                    <a:pt x="2375" y="3087"/>
                    <a:pt x="3000" y="4499"/>
                    <a:pt x="3850" y="4962"/>
                  </a:cubicBezTo>
                  <a:cubicBezTo>
                    <a:pt x="3962" y="5012"/>
                    <a:pt x="4062" y="5074"/>
                    <a:pt x="4175" y="5112"/>
                  </a:cubicBezTo>
                  <a:lnTo>
                    <a:pt x="7536" y="5112"/>
                  </a:lnTo>
                  <a:cubicBezTo>
                    <a:pt x="7770" y="5112"/>
                    <a:pt x="8081" y="5156"/>
                    <a:pt x="8362" y="5156"/>
                  </a:cubicBezTo>
                  <a:cubicBezTo>
                    <a:pt x="8503" y="5156"/>
                    <a:pt x="8636" y="5145"/>
                    <a:pt x="8749" y="5112"/>
                  </a:cubicBezTo>
                  <a:cubicBezTo>
                    <a:pt x="9486" y="4887"/>
                    <a:pt x="8561" y="4062"/>
                    <a:pt x="8299" y="3899"/>
                  </a:cubicBezTo>
                  <a:cubicBezTo>
                    <a:pt x="7974" y="3700"/>
                    <a:pt x="7624" y="3537"/>
                    <a:pt x="7274" y="3400"/>
                  </a:cubicBezTo>
                  <a:cubicBezTo>
                    <a:pt x="7154" y="3352"/>
                    <a:pt x="6920" y="3224"/>
                    <a:pt x="6791" y="3224"/>
                  </a:cubicBezTo>
                  <a:cubicBezTo>
                    <a:pt x="6785" y="3224"/>
                    <a:pt x="6780" y="3224"/>
                    <a:pt x="6774" y="3225"/>
                  </a:cubicBezTo>
                  <a:cubicBezTo>
                    <a:pt x="6749" y="3225"/>
                    <a:pt x="6724" y="3225"/>
                    <a:pt x="6699" y="3237"/>
                  </a:cubicBezTo>
                  <a:cubicBezTo>
                    <a:pt x="6499" y="3312"/>
                    <a:pt x="6387" y="3625"/>
                    <a:pt x="6262" y="3800"/>
                  </a:cubicBezTo>
                  <a:cubicBezTo>
                    <a:pt x="6249" y="3825"/>
                    <a:pt x="6224" y="3862"/>
                    <a:pt x="6187" y="3874"/>
                  </a:cubicBezTo>
                  <a:cubicBezTo>
                    <a:pt x="6162" y="3874"/>
                    <a:pt x="6137" y="3874"/>
                    <a:pt x="6112" y="3862"/>
                  </a:cubicBezTo>
                  <a:cubicBezTo>
                    <a:pt x="5225" y="3500"/>
                    <a:pt x="4400" y="3012"/>
                    <a:pt x="3650" y="2412"/>
                  </a:cubicBezTo>
                  <a:cubicBezTo>
                    <a:pt x="2950" y="1838"/>
                    <a:pt x="2638" y="738"/>
                    <a:pt x="2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3671528" y="1168785"/>
              <a:ext cx="633675" cy="347527"/>
            </a:xfrm>
            <a:custGeom>
              <a:avLst/>
              <a:gdLst/>
              <a:ahLst/>
              <a:cxnLst/>
              <a:rect l="l" t="t" r="r" b="b"/>
              <a:pathLst>
                <a:path w="9436" h="5175" extrusionOk="0">
                  <a:moveTo>
                    <a:pt x="8710" y="1"/>
                  </a:moveTo>
                  <a:lnTo>
                    <a:pt x="8035" y="26"/>
                  </a:lnTo>
                  <a:cubicBezTo>
                    <a:pt x="8035" y="151"/>
                    <a:pt x="8035" y="276"/>
                    <a:pt x="8060" y="388"/>
                  </a:cubicBezTo>
                  <a:cubicBezTo>
                    <a:pt x="8135" y="1013"/>
                    <a:pt x="8110" y="1638"/>
                    <a:pt x="7985" y="2250"/>
                  </a:cubicBezTo>
                  <a:cubicBezTo>
                    <a:pt x="7036" y="2088"/>
                    <a:pt x="6361" y="713"/>
                    <a:pt x="5486" y="276"/>
                  </a:cubicBezTo>
                  <a:cubicBezTo>
                    <a:pt x="5386" y="226"/>
                    <a:pt x="5274" y="188"/>
                    <a:pt x="5149" y="138"/>
                  </a:cubicBezTo>
                  <a:cubicBezTo>
                    <a:pt x="3699" y="201"/>
                    <a:pt x="2237" y="301"/>
                    <a:pt x="775" y="326"/>
                  </a:cubicBezTo>
                  <a:cubicBezTo>
                    <a:pt x="662" y="326"/>
                    <a:pt x="550" y="351"/>
                    <a:pt x="462" y="413"/>
                  </a:cubicBezTo>
                  <a:cubicBezTo>
                    <a:pt x="0" y="738"/>
                    <a:pt x="837" y="1388"/>
                    <a:pt x="1087" y="1525"/>
                  </a:cubicBezTo>
                  <a:cubicBezTo>
                    <a:pt x="1412" y="1700"/>
                    <a:pt x="1762" y="1863"/>
                    <a:pt x="2124" y="1988"/>
                  </a:cubicBezTo>
                  <a:cubicBezTo>
                    <a:pt x="2244" y="2035"/>
                    <a:pt x="2476" y="2151"/>
                    <a:pt x="2617" y="2151"/>
                  </a:cubicBezTo>
                  <a:cubicBezTo>
                    <a:pt x="2624" y="2151"/>
                    <a:pt x="2630" y="2151"/>
                    <a:pt x="2637" y="2150"/>
                  </a:cubicBezTo>
                  <a:cubicBezTo>
                    <a:pt x="2662" y="2138"/>
                    <a:pt x="2687" y="2125"/>
                    <a:pt x="2712" y="2113"/>
                  </a:cubicBezTo>
                  <a:cubicBezTo>
                    <a:pt x="2899" y="2038"/>
                    <a:pt x="3012" y="1713"/>
                    <a:pt x="3112" y="1538"/>
                  </a:cubicBezTo>
                  <a:cubicBezTo>
                    <a:pt x="3137" y="1500"/>
                    <a:pt x="3149" y="1475"/>
                    <a:pt x="3187" y="1463"/>
                  </a:cubicBezTo>
                  <a:cubicBezTo>
                    <a:pt x="3212" y="1463"/>
                    <a:pt x="3237" y="1463"/>
                    <a:pt x="3262" y="1475"/>
                  </a:cubicBezTo>
                  <a:cubicBezTo>
                    <a:pt x="4161" y="1788"/>
                    <a:pt x="5011" y="2250"/>
                    <a:pt x="5774" y="2825"/>
                  </a:cubicBezTo>
                  <a:cubicBezTo>
                    <a:pt x="6511" y="3362"/>
                    <a:pt x="6873" y="4450"/>
                    <a:pt x="7436" y="5174"/>
                  </a:cubicBezTo>
                  <a:lnTo>
                    <a:pt x="9060" y="5099"/>
                  </a:lnTo>
                  <a:cubicBezTo>
                    <a:pt x="9123" y="4874"/>
                    <a:pt x="9173" y="4649"/>
                    <a:pt x="9210" y="4412"/>
                  </a:cubicBezTo>
                  <a:cubicBezTo>
                    <a:pt x="9435" y="3025"/>
                    <a:pt x="8885" y="1400"/>
                    <a:pt x="8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2752579" y="1168785"/>
              <a:ext cx="960921" cy="514542"/>
            </a:xfrm>
            <a:custGeom>
              <a:avLst/>
              <a:gdLst/>
              <a:ahLst/>
              <a:cxnLst/>
              <a:rect l="l" t="t" r="r" b="b"/>
              <a:pathLst>
                <a:path w="14309" h="7662" extrusionOk="0">
                  <a:moveTo>
                    <a:pt x="0" y="1"/>
                  </a:moveTo>
                  <a:lnTo>
                    <a:pt x="0" y="6711"/>
                  </a:lnTo>
                  <a:lnTo>
                    <a:pt x="438" y="7661"/>
                  </a:lnTo>
                  <a:lnTo>
                    <a:pt x="14309" y="5699"/>
                  </a:lnTo>
                  <a:lnTo>
                    <a:pt x="14309" y="46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2752579" y="951472"/>
              <a:ext cx="960921" cy="668058"/>
            </a:xfrm>
            <a:custGeom>
              <a:avLst/>
              <a:gdLst/>
              <a:ahLst/>
              <a:cxnLst/>
              <a:rect l="l" t="t" r="r" b="b"/>
              <a:pathLst>
                <a:path w="14309" h="9948" extrusionOk="0">
                  <a:moveTo>
                    <a:pt x="13247" y="0"/>
                  </a:moveTo>
                  <a:lnTo>
                    <a:pt x="0" y="2112"/>
                  </a:lnTo>
                  <a:lnTo>
                    <a:pt x="0" y="9947"/>
                  </a:lnTo>
                  <a:lnTo>
                    <a:pt x="14309" y="7923"/>
                  </a:lnTo>
                  <a:lnTo>
                    <a:pt x="13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2858281" y="1155690"/>
              <a:ext cx="686593" cy="195958"/>
            </a:xfrm>
            <a:custGeom>
              <a:avLst/>
              <a:gdLst/>
              <a:ahLst/>
              <a:cxnLst/>
              <a:rect l="l" t="t" r="r" b="b"/>
              <a:pathLst>
                <a:path w="10224" h="2918" extrusionOk="0">
                  <a:moveTo>
                    <a:pt x="9362" y="1"/>
                  </a:moveTo>
                  <a:cubicBezTo>
                    <a:pt x="9325" y="1"/>
                    <a:pt x="9287" y="3"/>
                    <a:pt x="9248" y="8"/>
                  </a:cubicBezTo>
                  <a:lnTo>
                    <a:pt x="701" y="1308"/>
                  </a:lnTo>
                  <a:cubicBezTo>
                    <a:pt x="301" y="1370"/>
                    <a:pt x="1" y="1708"/>
                    <a:pt x="1" y="2108"/>
                  </a:cubicBezTo>
                  <a:cubicBezTo>
                    <a:pt x="1" y="2565"/>
                    <a:pt x="366" y="2917"/>
                    <a:pt x="801" y="2917"/>
                  </a:cubicBezTo>
                  <a:cubicBezTo>
                    <a:pt x="842" y="2917"/>
                    <a:pt x="884" y="2914"/>
                    <a:pt x="925" y="2907"/>
                  </a:cubicBezTo>
                  <a:lnTo>
                    <a:pt x="9486" y="1658"/>
                  </a:lnTo>
                  <a:cubicBezTo>
                    <a:pt x="9923" y="1595"/>
                    <a:pt x="10223" y="1208"/>
                    <a:pt x="10186" y="783"/>
                  </a:cubicBezTo>
                  <a:lnTo>
                    <a:pt x="10186" y="733"/>
                  </a:lnTo>
                  <a:cubicBezTo>
                    <a:pt x="10140" y="309"/>
                    <a:pt x="9778" y="1"/>
                    <a:pt x="9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52"/>
          <p:cNvGrpSpPr/>
          <p:nvPr/>
        </p:nvGrpSpPr>
        <p:grpSpPr>
          <a:xfrm rot="709984">
            <a:off x="3689984" y="1058972"/>
            <a:ext cx="870064" cy="564164"/>
            <a:chOff x="3861980" y="1963565"/>
            <a:chExt cx="555640" cy="360287"/>
          </a:xfrm>
        </p:grpSpPr>
        <p:sp>
          <p:nvSpPr>
            <p:cNvPr id="1426" name="Google Shape;1426;p52"/>
            <p:cNvSpPr/>
            <p:nvPr/>
          </p:nvSpPr>
          <p:spPr>
            <a:xfrm>
              <a:off x="3861980" y="1963565"/>
              <a:ext cx="555640" cy="317240"/>
            </a:xfrm>
            <a:custGeom>
              <a:avLst/>
              <a:gdLst/>
              <a:ahLst/>
              <a:cxnLst/>
              <a:rect l="l" t="t" r="r" b="b"/>
              <a:pathLst>
                <a:path w="8274" h="4724" extrusionOk="0">
                  <a:moveTo>
                    <a:pt x="138" y="0"/>
                  </a:moveTo>
                  <a:cubicBezTo>
                    <a:pt x="1" y="0"/>
                    <a:pt x="1" y="200"/>
                    <a:pt x="138" y="200"/>
                  </a:cubicBezTo>
                  <a:lnTo>
                    <a:pt x="1838" y="200"/>
                  </a:lnTo>
                  <a:cubicBezTo>
                    <a:pt x="1888" y="200"/>
                    <a:pt x="1925" y="225"/>
                    <a:pt x="1950" y="275"/>
                  </a:cubicBezTo>
                  <a:lnTo>
                    <a:pt x="3087" y="4499"/>
                  </a:lnTo>
                  <a:cubicBezTo>
                    <a:pt x="3125" y="4611"/>
                    <a:pt x="3225" y="4699"/>
                    <a:pt x="3350" y="4699"/>
                  </a:cubicBezTo>
                  <a:lnTo>
                    <a:pt x="7311" y="4724"/>
                  </a:lnTo>
                  <a:cubicBezTo>
                    <a:pt x="7424" y="4724"/>
                    <a:pt x="7536" y="4636"/>
                    <a:pt x="7574" y="4524"/>
                  </a:cubicBezTo>
                  <a:lnTo>
                    <a:pt x="8236" y="1675"/>
                  </a:lnTo>
                  <a:cubicBezTo>
                    <a:pt x="8274" y="1525"/>
                    <a:pt x="8161" y="1375"/>
                    <a:pt x="7999" y="1375"/>
                  </a:cubicBezTo>
                  <a:lnTo>
                    <a:pt x="3062" y="1375"/>
                  </a:lnTo>
                  <a:cubicBezTo>
                    <a:pt x="3059" y="1374"/>
                    <a:pt x="3056" y="1374"/>
                    <a:pt x="3054" y="1374"/>
                  </a:cubicBezTo>
                  <a:cubicBezTo>
                    <a:pt x="2953" y="1374"/>
                    <a:pt x="2953" y="1575"/>
                    <a:pt x="3054" y="1575"/>
                  </a:cubicBezTo>
                  <a:cubicBezTo>
                    <a:pt x="3056" y="1575"/>
                    <a:pt x="3059" y="1575"/>
                    <a:pt x="3062" y="1575"/>
                  </a:cubicBezTo>
                  <a:lnTo>
                    <a:pt x="7999" y="1575"/>
                  </a:lnTo>
                  <a:cubicBezTo>
                    <a:pt x="8011" y="1575"/>
                    <a:pt x="8024" y="1587"/>
                    <a:pt x="8036" y="1587"/>
                  </a:cubicBezTo>
                  <a:cubicBezTo>
                    <a:pt x="8049" y="1600"/>
                    <a:pt x="8049" y="1612"/>
                    <a:pt x="8049" y="1625"/>
                  </a:cubicBezTo>
                  <a:lnTo>
                    <a:pt x="7374" y="4474"/>
                  </a:lnTo>
                  <a:cubicBezTo>
                    <a:pt x="7361" y="4499"/>
                    <a:pt x="7336" y="4524"/>
                    <a:pt x="7311" y="4524"/>
                  </a:cubicBezTo>
                  <a:lnTo>
                    <a:pt x="3350" y="4499"/>
                  </a:lnTo>
                  <a:cubicBezTo>
                    <a:pt x="3325" y="4499"/>
                    <a:pt x="3287" y="4474"/>
                    <a:pt x="3287" y="4449"/>
                  </a:cubicBezTo>
                  <a:lnTo>
                    <a:pt x="2138" y="225"/>
                  </a:lnTo>
                  <a:cubicBezTo>
                    <a:pt x="2100" y="87"/>
                    <a:pt x="1975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4083524" y="2135548"/>
              <a:ext cx="266941" cy="13498"/>
            </a:xfrm>
            <a:custGeom>
              <a:avLst/>
              <a:gdLst/>
              <a:ahLst/>
              <a:cxnLst/>
              <a:rect l="l" t="t" r="r" b="b"/>
              <a:pathLst>
                <a:path w="3975" h="201" extrusionOk="0">
                  <a:moveTo>
                    <a:pt x="113" y="1"/>
                  </a:moveTo>
                  <a:cubicBezTo>
                    <a:pt x="1" y="13"/>
                    <a:pt x="1" y="188"/>
                    <a:pt x="113" y="201"/>
                  </a:cubicBezTo>
                  <a:lnTo>
                    <a:pt x="3850" y="201"/>
                  </a:lnTo>
                  <a:cubicBezTo>
                    <a:pt x="3975" y="188"/>
                    <a:pt x="3975" y="13"/>
                    <a:pt x="3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4084397" y="2188467"/>
              <a:ext cx="264389" cy="13498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00" y="0"/>
                  </a:moveTo>
                  <a:cubicBezTo>
                    <a:pt x="50" y="0"/>
                    <a:pt x="0" y="38"/>
                    <a:pt x="0" y="100"/>
                  </a:cubicBezTo>
                  <a:cubicBezTo>
                    <a:pt x="0" y="150"/>
                    <a:pt x="50" y="200"/>
                    <a:pt x="100" y="200"/>
                  </a:cubicBezTo>
                  <a:lnTo>
                    <a:pt x="3837" y="200"/>
                  </a:lnTo>
                  <a:cubicBezTo>
                    <a:pt x="3899" y="200"/>
                    <a:pt x="3937" y="150"/>
                    <a:pt x="3937" y="100"/>
                  </a:cubicBezTo>
                  <a:cubicBezTo>
                    <a:pt x="3937" y="38"/>
                    <a:pt x="3899" y="0"/>
                    <a:pt x="3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4118780" y="2274022"/>
              <a:ext cx="58828" cy="49829"/>
            </a:xfrm>
            <a:custGeom>
              <a:avLst/>
              <a:gdLst/>
              <a:ahLst/>
              <a:cxnLst/>
              <a:rect l="l" t="t" r="r" b="b"/>
              <a:pathLst>
                <a:path w="876" h="742" extrusionOk="0">
                  <a:moveTo>
                    <a:pt x="501" y="1"/>
                  </a:moveTo>
                  <a:cubicBezTo>
                    <a:pt x="163" y="1"/>
                    <a:pt x="1" y="401"/>
                    <a:pt x="238" y="638"/>
                  </a:cubicBezTo>
                  <a:cubicBezTo>
                    <a:pt x="310" y="710"/>
                    <a:pt x="400" y="742"/>
                    <a:pt x="490" y="742"/>
                  </a:cubicBezTo>
                  <a:cubicBezTo>
                    <a:pt x="684" y="742"/>
                    <a:pt x="876" y="593"/>
                    <a:pt x="876" y="363"/>
                  </a:cubicBezTo>
                  <a:cubicBezTo>
                    <a:pt x="876" y="163"/>
                    <a:pt x="7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4278274" y="2274022"/>
              <a:ext cx="58761" cy="49829"/>
            </a:xfrm>
            <a:custGeom>
              <a:avLst/>
              <a:gdLst/>
              <a:ahLst/>
              <a:cxnLst/>
              <a:rect l="l" t="t" r="r" b="b"/>
              <a:pathLst>
                <a:path w="875" h="742" extrusionOk="0">
                  <a:moveTo>
                    <a:pt x="500" y="1"/>
                  </a:moveTo>
                  <a:cubicBezTo>
                    <a:pt x="163" y="1"/>
                    <a:pt x="0" y="401"/>
                    <a:pt x="238" y="638"/>
                  </a:cubicBezTo>
                  <a:cubicBezTo>
                    <a:pt x="313" y="710"/>
                    <a:pt x="405" y="742"/>
                    <a:pt x="495" y="742"/>
                  </a:cubicBezTo>
                  <a:cubicBezTo>
                    <a:pt x="689" y="742"/>
                    <a:pt x="875" y="593"/>
                    <a:pt x="875" y="363"/>
                  </a:cubicBezTo>
                  <a:cubicBezTo>
                    <a:pt x="875" y="163"/>
                    <a:pt x="700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" name="Picture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03" y="402826"/>
            <a:ext cx="2792210" cy="2865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opping Cart Theme for Business by Slidesgo">
  <a:themeElements>
    <a:clrScheme name="Custom 7">
      <a:dk1>
        <a:srgbClr val="333333"/>
      </a:dk1>
      <a:lt1>
        <a:srgbClr val="EBEBEB"/>
      </a:lt1>
      <a:dk2>
        <a:srgbClr val="FFFFFF"/>
      </a:dk2>
      <a:lt2>
        <a:srgbClr val="FFB554"/>
      </a:lt2>
      <a:accent1>
        <a:srgbClr val="31ACFF"/>
      </a:accent1>
      <a:accent2>
        <a:srgbClr val="F689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6507</TotalTime>
  <Words>1010</Words>
  <Application>Microsoft Office PowerPoint</Application>
  <PresentationFormat>On-screen Show (16:9)</PresentationFormat>
  <Paragraphs>355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Lucida Sans Unicode</vt:lpstr>
      <vt:lpstr>Wingdings</vt:lpstr>
      <vt:lpstr>Montserrat</vt:lpstr>
      <vt:lpstr>Lexend ExtraBold</vt:lpstr>
      <vt:lpstr>Aldrich</vt:lpstr>
      <vt:lpstr>Bai Jamjuree</vt:lpstr>
      <vt:lpstr>Trebuchet MS</vt:lpstr>
      <vt:lpstr>Alata</vt:lpstr>
      <vt:lpstr>Arial</vt:lpstr>
      <vt:lpstr>DM Sans</vt:lpstr>
      <vt:lpstr>Verdana</vt:lpstr>
      <vt:lpstr>Tahoma</vt:lpstr>
      <vt:lpstr>Shopping Cart Theme for Business by Slidesgo</vt:lpstr>
      <vt:lpstr>ONLINE SHOPPER PURCHASING INTENTION</vt:lpstr>
      <vt:lpstr>Our team</vt:lpstr>
      <vt:lpstr>ec-Team ?</vt:lpstr>
      <vt:lpstr>PowerPoint Presentation</vt:lpstr>
      <vt:lpstr>03</vt:lpstr>
      <vt:lpstr>Problem Statement</vt:lpstr>
      <vt:lpstr>Problem Statement</vt:lpstr>
      <vt:lpstr>Goals, Objectives &amp; Business Metrics</vt:lpstr>
      <vt:lpstr>EDA &amp; Insight</vt:lpstr>
      <vt:lpstr>PowerPoint Presentation</vt:lpstr>
      <vt:lpstr>PowerPoint Presentation</vt:lpstr>
      <vt:lpstr>PowerPoint Presentation</vt:lpstr>
      <vt:lpstr>Data  Pre-Processing</vt:lpstr>
      <vt:lpstr>Data Pre-Processing</vt:lpstr>
      <vt:lpstr>Modelling</vt:lpstr>
      <vt:lpstr>Modelling</vt:lpstr>
      <vt:lpstr>Model Evaluation</vt:lpstr>
      <vt:lpstr>Hyperparameter Tuning : Model Gradient Boosting Classifier</vt:lpstr>
      <vt:lpstr>ROC AUC Curve  Train and Data Test</vt:lpstr>
      <vt:lpstr>Confusion Matrix</vt:lpstr>
      <vt:lpstr>Feature Importance</vt:lpstr>
      <vt:lpstr>Potential Conversion Rate</vt:lpstr>
      <vt:lpstr>Simulasi Bisnis</vt:lpstr>
      <vt:lpstr>Simulasi Bisnis</vt:lpstr>
      <vt:lpstr>Recommendation</vt:lpstr>
      <vt:lpstr>Recommendation</vt:lpstr>
      <vt:lpstr>Recommendation</vt:lpstr>
      <vt:lpstr>Recommendation</vt:lpstr>
      <vt:lpstr>Recommendation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&amp; Insight</dc:title>
  <dc:creator>haidar</dc:creator>
  <cp:lastModifiedBy>reka.randy33@gmail.com</cp:lastModifiedBy>
  <cp:revision>239</cp:revision>
  <dcterms:modified xsi:type="dcterms:W3CDTF">2023-04-15T08:01:33Z</dcterms:modified>
</cp:coreProperties>
</file>